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7" r:id="rId2"/>
    <p:sldId id="296" r:id="rId3"/>
    <p:sldId id="259" r:id="rId4"/>
    <p:sldId id="265" r:id="rId5"/>
    <p:sldId id="267" r:id="rId6"/>
    <p:sldId id="268" r:id="rId7"/>
    <p:sldId id="264" r:id="rId8"/>
    <p:sldId id="269" r:id="rId9"/>
    <p:sldId id="266" r:id="rId10"/>
    <p:sldId id="270" r:id="rId11"/>
    <p:sldId id="272" r:id="rId12"/>
    <p:sldId id="273" r:id="rId13"/>
    <p:sldId id="274" r:id="rId14"/>
    <p:sldId id="275" r:id="rId15"/>
    <p:sldId id="262" r:id="rId16"/>
    <p:sldId id="276" r:id="rId17"/>
    <p:sldId id="280" r:id="rId18"/>
    <p:sldId id="284" r:id="rId19"/>
    <p:sldId id="283" r:id="rId20"/>
    <p:sldId id="278" r:id="rId21"/>
    <p:sldId id="290" r:id="rId22"/>
    <p:sldId id="286" r:id="rId23"/>
    <p:sldId id="287" r:id="rId24"/>
    <p:sldId id="281" r:id="rId25"/>
    <p:sldId id="277" r:id="rId26"/>
    <p:sldId id="261" r:id="rId27"/>
    <p:sldId id="260" r:id="rId28"/>
    <p:sldId id="263" r:id="rId29"/>
    <p:sldId id="279" r:id="rId30"/>
    <p:sldId id="289" r:id="rId31"/>
    <p:sldId id="282" r:id="rId32"/>
    <p:sldId id="271" r:id="rId33"/>
    <p:sldId id="288" r:id="rId34"/>
    <p:sldId id="297" r:id="rId35"/>
    <p:sldId id="298" r:id="rId36"/>
    <p:sldId id="299" r:id="rId37"/>
    <p:sldId id="300" r:id="rId38"/>
    <p:sldId id="301" r:id="rId39"/>
    <p:sldId id="291" r:id="rId40"/>
    <p:sldId id="292" r:id="rId41"/>
    <p:sldId id="295" r:id="rId42"/>
  </p:sldIdLst>
  <p:sldSz cx="9144000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96461713968503E-2"/>
          <c:y val="4.1418955767788396E-2"/>
          <c:w val="0.73719186019588634"/>
          <c:h val="0.84825778707717792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1-4E6C-94AE-CF09470DC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B1-4E6C-94AE-CF09470DCC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4.5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B1-4E6C-94AE-CF09470DC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350"/>
        <c:axId val="702835040"/>
        <c:axId val="702842488"/>
        <c:axId val="639138120"/>
      </c:line3DChart>
      <c:catAx>
        <c:axId val="7028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500">
                <a:solidFill>
                  <a:srgbClr val="FFFFFF"/>
                </a:solidFill>
              </a:defRPr>
            </a:pPr>
            <a:endParaRPr lang="sr-Latn-RS"/>
          </a:p>
        </c:txPr>
        <c:crossAx val="702842488"/>
        <c:crosses val="autoZero"/>
        <c:auto val="1"/>
        <c:lblAlgn val="ctr"/>
        <c:lblOffset val="100"/>
        <c:noMultiLvlLbl val="0"/>
      </c:catAx>
      <c:valAx>
        <c:axId val="70284248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500">
                <a:solidFill>
                  <a:srgbClr val="FFFFFF"/>
                </a:solidFill>
              </a:defRPr>
            </a:pPr>
            <a:endParaRPr lang="sr-Latn-RS"/>
          </a:p>
        </c:txPr>
        <c:crossAx val="702835040"/>
        <c:crosses val="autoZero"/>
        <c:crossBetween val="between"/>
      </c:valAx>
      <c:serAx>
        <c:axId val="6391381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500">
                <a:solidFill>
                  <a:srgbClr val="FFFFFF"/>
                </a:solidFill>
              </a:defRPr>
            </a:pPr>
            <a:endParaRPr lang="sr-Latn-RS"/>
          </a:p>
        </c:txPr>
        <c:crossAx val="702842488"/>
        <c:crosses val="autoZero"/>
      </c:serAx>
    </c:plotArea>
    <c:legend>
      <c:legendPos val="r"/>
      <c:layout>
        <c:manualLayout>
          <c:xMode val="edge"/>
          <c:yMode val="edge"/>
          <c:x val="0.83171883550876213"/>
          <c:y val="0.12144385226313729"/>
          <c:w val="0.1435405963428088"/>
          <c:h val="0.21025090322029191"/>
        </c:manualLayout>
      </c:layout>
      <c:overlay val="0"/>
      <c:txPr>
        <a:bodyPr/>
        <a:lstStyle/>
        <a:p>
          <a:pPr>
            <a:defRPr sz="1500">
              <a:solidFill>
                <a:srgbClr val="FFFFFF"/>
              </a:solidFill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0"/>
      <c:hPercent val="35"/>
      <c:rotY val="20"/>
      <c:depthPercent val="75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1.1363636363636367E-2"/>
          <c:y val="2.7125276058419842E-2"/>
          <c:w val="0.97348484848484862"/>
          <c:h val="0.78294617519368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A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714-41F1-A436-308CFFFF7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714-41F1-A436-308CFFFF7B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714-41F1-A436-308CFFFF7BD3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14-41F1-A436-308CFFFF7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B</c:v>
                </c:pt>
              </c:strCache>
            </c:strRef>
          </c:tx>
          <c:spPr>
            <a:solidFill>
              <a:schemeClr val="accent6"/>
            </a:solidFill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7714-41F1-A436-308CFFFF7B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7714-41F1-A436-308CFFFF7B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plastic"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7714-41F1-A436-308CFFFF7BD3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714-41F1-A436-308CFFFF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gapDepth val="120"/>
        <c:shape val="cylinder"/>
        <c:axId val="646463192"/>
        <c:axId val="646456528"/>
        <c:axId val="0"/>
      </c:bar3DChart>
      <c:catAx>
        <c:axId val="64646319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low"/>
        <c:crossAx val="646456528"/>
        <c:crosses val="autoZero"/>
        <c:auto val="1"/>
        <c:lblAlgn val="ctr"/>
        <c:lblOffset val="0"/>
        <c:noMultiLvlLbl val="0"/>
      </c:catAx>
      <c:valAx>
        <c:axId val="646456528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one"/>
        <c:crossAx val="646463192"/>
        <c:crossesAt val="1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CAD8-1506-4EED-8B8F-F12FC8801B4A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529545-8472-41E8-9065-13C32CAE8325}">
      <dgm:prSet phldrT="[Text]" custT="1"/>
      <dgm:spPr>
        <a:solidFill>
          <a:schemeClr val="accent6">
            <a:alpha val="90000"/>
          </a:schemeClr>
        </a:solidFill>
        <a:ln w="28575">
          <a:noFill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Machine</a:t>
          </a:r>
          <a:br>
            <a:rPr lang="en-US" sz="1400" b="1" dirty="0">
              <a:solidFill>
                <a:schemeClr val="bg1"/>
              </a:solidFill>
            </a:rPr>
          </a:br>
          <a:r>
            <a:rPr lang="en-US" sz="1400" b="1" dirty="0">
              <a:solidFill>
                <a:schemeClr val="bg1"/>
              </a:solidFill>
            </a:rPr>
            <a:t>Translation</a:t>
          </a:r>
        </a:p>
      </dgm:t>
    </dgm:pt>
    <dgm:pt modelId="{A136558F-41EC-49EA-92B3-28811961E4ED}" type="parTrans" cxnId="{856BF83C-A886-43E7-B65C-192284C755F5}">
      <dgm:prSet/>
      <dgm:spPr/>
      <dgm:t>
        <a:bodyPr/>
        <a:lstStyle/>
        <a:p>
          <a:endParaRPr lang="en-US"/>
        </a:p>
      </dgm:t>
    </dgm:pt>
    <dgm:pt modelId="{E4EE5DB5-0B96-436C-B697-2A75B9C45791}" type="sibTrans" cxnId="{856BF83C-A886-43E7-B65C-192284C755F5}">
      <dgm:prSet/>
      <dgm:spPr/>
      <dgm:t>
        <a:bodyPr/>
        <a:lstStyle/>
        <a:p>
          <a:endParaRPr lang="en-US"/>
        </a:p>
      </dgm:t>
    </dgm:pt>
    <dgm:pt modelId="{9BD4774E-11E3-424B-B048-54937B0738D7}">
      <dgm:prSet phldrT="[Text]" custT="1"/>
      <dgm:spPr>
        <a:solidFill>
          <a:schemeClr val="accent2">
            <a:alpha val="90000"/>
          </a:schemeClr>
        </a:solidFill>
        <a:ln w="28575">
          <a:noFill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Pattern Statistics</a:t>
          </a:r>
        </a:p>
      </dgm:t>
    </dgm:pt>
    <dgm:pt modelId="{95B9713F-2C40-4FB9-9976-66455ED9B244}" type="parTrans" cxnId="{432B0BC2-DA4A-43D7-B28D-275BD21E9E0A}">
      <dgm:prSet/>
      <dgm:spPr/>
      <dgm:t>
        <a:bodyPr/>
        <a:lstStyle/>
        <a:p>
          <a:endParaRPr lang="en-US"/>
        </a:p>
      </dgm:t>
    </dgm:pt>
    <dgm:pt modelId="{FE8601B8-3A5F-42D7-892B-D5178C9B374F}" type="sibTrans" cxnId="{432B0BC2-DA4A-43D7-B28D-275BD21E9E0A}">
      <dgm:prSet/>
      <dgm:spPr/>
      <dgm:t>
        <a:bodyPr/>
        <a:lstStyle/>
        <a:p>
          <a:endParaRPr lang="en-US"/>
        </a:p>
      </dgm:t>
    </dgm:pt>
    <dgm:pt modelId="{53041321-A4A5-48A2-907E-E1167A3E5EE9}">
      <dgm:prSet phldrT="[Text]" custT="1"/>
      <dgm:spPr>
        <a:solidFill>
          <a:schemeClr val="accent5">
            <a:alpha val="90000"/>
          </a:schemeClr>
        </a:solidFill>
        <a:ln w="28575">
          <a:noFill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Robustness,</a:t>
          </a:r>
          <a:br>
            <a:rPr lang="en-US" sz="1400" b="1" dirty="0">
              <a:solidFill>
                <a:schemeClr val="bg1"/>
              </a:solidFill>
            </a:rPr>
          </a:br>
          <a:r>
            <a:rPr lang="en-US" sz="1400" b="1" dirty="0">
              <a:solidFill>
                <a:schemeClr val="bg1"/>
              </a:solidFill>
            </a:rPr>
            <a:t>Stability</a:t>
          </a:r>
        </a:p>
      </dgm:t>
    </dgm:pt>
    <dgm:pt modelId="{74C3EEAB-E917-41E4-9550-6ACE4AF5D535}" type="parTrans" cxnId="{871C4A9B-7FC3-4DD3-8721-8CAD95E0499A}">
      <dgm:prSet/>
      <dgm:spPr/>
      <dgm:t>
        <a:bodyPr/>
        <a:lstStyle/>
        <a:p>
          <a:endParaRPr lang="en-US"/>
        </a:p>
      </dgm:t>
    </dgm:pt>
    <dgm:pt modelId="{A9CD9D75-752F-4E6F-928F-2AE3D24ADF84}" type="sibTrans" cxnId="{871C4A9B-7FC3-4DD3-8721-8CAD95E0499A}">
      <dgm:prSet/>
      <dgm:spPr/>
      <dgm:t>
        <a:bodyPr/>
        <a:lstStyle/>
        <a:p>
          <a:endParaRPr lang="en-US"/>
        </a:p>
      </dgm:t>
    </dgm:pt>
    <dgm:pt modelId="{D28F7403-5AD5-4BB2-9A20-62AE2CA06C19}">
      <dgm:prSet phldrT="[Text]" custT="1"/>
      <dgm:spPr>
        <a:solidFill>
          <a:schemeClr val="accent3">
            <a:alpha val="90000"/>
          </a:schemeClr>
        </a:solidFill>
        <a:ln w="28575">
          <a:noFill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Mediaspheric</a:t>
          </a:r>
          <a:br>
            <a:rPr lang="en-US" sz="1400" b="1" dirty="0">
              <a:solidFill>
                <a:schemeClr val="bg1"/>
              </a:solidFill>
            </a:rPr>
          </a:br>
          <a:r>
            <a:rPr lang="en-US" sz="1400" b="1" dirty="0">
              <a:solidFill>
                <a:schemeClr val="bg1"/>
              </a:solidFill>
            </a:rPr>
            <a:t>Perspective</a:t>
          </a:r>
        </a:p>
      </dgm:t>
    </dgm:pt>
    <dgm:pt modelId="{3E183FB7-2FD9-455F-AE13-B677FC420C72}" type="parTrans" cxnId="{C1B8832F-356A-4745-AA71-7EDC72D96A21}">
      <dgm:prSet/>
      <dgm:spPr/>
      <dgm:t>
        <a:bodyPr/>
        <a:lstStyle/>
        <a:p>
          <a:endParaRPr lang="en-US"/>
        </a:p>
      </dgm:t>
    </dgm:pt>
    <dgm:pt modelId="{E01DC9B6-73A4-47BA-B2AD-997FF7DBCF57}" type="sibTrans" cxnId="{C1B8832F-356A-4745-AA71-7EDC72D96A21}">
      <dgm:prSet/>
      <dgm:spPr/>
      <dgm:t>
        <a:bodyPr/>
        <a:lstStyle/>
        <a:p>
          <a:endParaRPr lang="en-US"/>
        </a:p>
      </dgm:t>
    </dgm:pt>
    <dgm:pt modelId="{6F0400C7-91F4-4DF5-862E-45488DE3F371}" type="pres">
      <dgm:prSet presAssocID="{5BE2CAD8-1506-4EED-8B8F-F12FC8801B4A}" presName="Name0" presStyleCnt="0">
        <dgm:presLayoutVars>
          <dgm:dir/>
          <dgm:resizeHandles val="exact"/>
        </dgm:presLayoutVars>
      </dgm:prSet>
      <dgm:spPr/>
    </dgm:pt>
    <dgm:pt modelId="{E7134C43-88DE-45CA-B387-973EC82DE13B}" type="pres">
      <dgm:prSet presAssocID="{4A529545-8472-41E8-9065-13C32CAE8325}" presName="Name5" presStyleLbl="vennNode1" presStyleIdx="0" presStyleCnt="4" custLinFactNeighborX="-13249">
        <dgm:presLayoutVars>
          <dgm:bulletEnabled val="1"/>
        </dgm:presLayoutVars>
      </dgm:prSet>
      <dgm:spPr/>
    </dgm:pt>
    <dgm:pt modelId="{53AD59B8-5073-40E4-8DB7-E73E29926F08}" type="pres">
      <dgm:prSet presAssocID="{E4EE5DB5-0B96-436C-B697-2A75B9C45791}" presName="space" presStyleCnt="0"/>
      <dgm:spPr/>
    </dgm:pt>
    <dgm:pt modelId="{97B24194-A804-4BA3-8573-A5E7A0DB2FE7}" type="pres">
      <dgm:prSet presAssocID="{9BD4774E-11E3-424B-B048-54937B0738D7}" presName="Name5" presStyleLbl="vennNode1" presStyleIdx="1" presStyleCnt="4">
        <dgm:presLayoutVars>
          <dgm:bulletEnabled val="1"/>
        </dgm:presLayoutVars>
      </dgm:prSet>
      <dgm:spPr/>
    </dgm:pt>
    <dgm:pt modelId="{F481FE3B-7077-4D32-85F7-608FE6A50A45}" type="pres">
      <dgm:prSet presAssocID="{FE8601B8-3A5F-42D7-892B-D5178C9B374F}" presName="space" presStyleCnt="0"/>
      <dgm:spPr/>
    </dgm:pt>
    <dgm:pt modelId="{763DAD4B-46F2-4E60-8B1C-20DE84145FB8}" type="pres">
      <dgm:prSet presAssocID="{53041321-A4A5-48A2-907E-E1167A3E5EE9}" presName="Name5" presStyleLbl="vennNode1" presStyleIdx="2" presStyleCnt="4">
        <dgm:presLayoutVars>
          <dgm:bulletEnabled val="1"/>
        </dgm:presLayoutVars>
      </dgm:prSet>
      <dgm:spPr/>
    </dgm:pt>
    <dgm:pt modelId="{C05CE4B5-1C2E-4015-9999-686AC4C127F9}" type="pres">
      <dgm:prSet presAssocID="{A9CD9D75-752F-4E6F-928F-2AE3D24ADF84}" presName="space" presStyleCnt="0"/>
      <dgm:spPr/>
    </dgm:pt>
    <dgm:pt modelId="{12DD0924-AA88-49F7-95B9-6337DFC61482}" type="pres">
      <dgm:prSet presAssocID="{D28F7403-5AD5-4BB2-9A20-62AE2CA06C19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C045B19-CFCA-4AF5-B9D9-CB0D70F02D57}" type="presOf" srcId="{D28F7403-5AD5-4BB2-9A20-62AE2CA06C19}" destId="{12DD0924-AA88-49F7-95B9-6337DFC61482}" srcOrd="0" destOrd="0" presId="urn:microsoft.com/office/officeart/2005/8/layout/venn3"/>
    <dgm:cxn modelId="{5DD54525-905C-48E3-BA95-E2FEF5A3B031}" type="presOf" srcId="{9BD4774E-11E3-424B-B048-54937B0738D7}" destId="{97B24194-A804-4BA3-8573-A5E7A0DB2FE7}" srcOrd="0" destOrd="0" presId="urn:microsoft.com/office/officeart/2005/8/layout/venn3"/>
    <dgm:cxn modelId="{C1B8832F-356A-4745-AA71-7EDC72D96A21}" srcId="{5BE2CAD8-1506-4EED-8B8F-F12FC8801B4A}" destId="{D28F7403-5AD5-4BB2-9A20-62AE2CA06C19}" srcOrd="3" destOrd="0" parTransId="{3E183FB7-2FD9-455F-AE13-B677FC420C72}" sibTransId="{E01DC9B6-73A4-47BA-B2AD-997FF7DBCF57}"/>
    <dgm:cxn modelId="{856BF83C-A886-43E7-B65C-192284C755F5}" srcId="{5BE2CAD8-1506-4EED-8B8F-F12FC8801B4A}" destId="{4A529545-8472-41E8-9065-13C32CAE8325}" srcOrd="0" destOrd="0" parTransId="{A136558F-41EC-49EA-92B3-28811961E4ED}" sibTransId="{E4EE5DB5-0B96-436C-B697-2A75B9C45791}"/>
    <dgm:cxn modelId="{50928356-CE48-44D8-B07E-9DC44E172434}" type="presOf" srcId="{4A529545-8472-41E8-9065-13C32CAE8325}" destId="{E7134C43-88DE-45CA-B387-973EC82DE13B}" srcOrd="0" destOrd="0" presId="urn:microsoft.com/office/officeart/2005/8/layout/venn3"/>
    <dgm:cxn modelId="{871C4A9B-7FC3-4DD3-8721-8CAD95E0499A}" srcId="{5BE2CAD8-1506-4EED-8B8F-F12FC8801B4A}" destId="{53041321-A4A5-48A2-907E-E1167A3E5EE9}" srcOrd="2" destOrd="0" parTransId="{74C3EEAB-E917-41E4-9550-6ACE4AF5D535}" sibTransId="{A9CD9D75-752F-4E6F-928F-2AE3D24ADF84}"/>
    <dgm:cxn modelId="{BE5094B9-D4F2-4941-AC62-0618B514902E}" type="presOf" srcId="{5BE2CAD8-1506-4EED-8B8F-F12FC8801B4A}" destId="{6F0400C7-91F4-4DF5-862E-45488DE3F371}" srcOrd="0" destOrd="0" presId="urn:microsoft.com/office/officeart/2005/8/layout/venn3"/>
    <dgm:cxn modelId="{432B0BC2-DA4A-43D7-B28D-275BD21E9E0A}" srcId="{5BE2CAD8-1506-4EED-8B8F-F12FC8801B4A}" destId="{9BD4774E-11E3-424B-B048-54937B0738D7}" srcOrd="1" destOrd="0" parTransId="{95B9713F-2C40-4FB9-9976-66455ED9B244}" sibTransId="{FE8601B8-3A5F-42D7-892B-D5178C9B374F}"/>
    <dgm:cxn modelId="{36EDEFDA-D70C-4372-A7E5-8338237EB2E4}" type="presOf" srcId="{53041321-A4A5-48A2-907E-E1167A3E5EE9}" destId="{763DAD4B-46F2-4E60-8B1C-20DE84145FB8}" srcOrd="0" destOrd="0" presId="urn:microsoft.com/office/officeart/2005/8/layout/venn3"/>
    <dgm:cxn modelId="{D6F3694A-D200-463B-A265-5C0CC4B2448C}" type="presParOf" srcId="{6F0400C7-91F4-4DF5-862E-45488DE3F371}" destId="{E7134C43-88DE-45CA-B387-973EC82DE13B}" srcOrd="0" destOrd="0" presId="urn:microsoft.com/office/officeart/2005/8/layout/venn3"/>
    <dgm:cxn modelId="{F901A2E7-ADEC-46A7-9DAF-5EED813C82AA}" type="presParOf" srcId="{6F0400C7-91F4-4DF5-862E-45488DE3F371}" destId="{53AD59B8-5073-40E4-8DB7-E73E29926F08}" srcOrd="1" destOrd="0" presId="urn:microsoft.com/office/officeart/2005/8/layout/venn3"/>
    <dgm:cxn modelId="{A240AFD4-F50E-4F09-BD88-003243C2C91D}" type="presParOf" srcId="{6F0400C7-91F4-4DF5-862E-45488DE3F371}" destId="{97B24194-A804-4BA3-8573-A5E7A0DB2FE7}" srcOrd="2" destOrd="0" presId="urn:microsoft.com/office/officeart/2005/8/layout/venn3"/>
    <dgm:cxn modelId="{30875E63-0DCC-4A7C-9F8F-8BA0CF86D8BB}" type="presParOf" srcId="{6F0400C7-91F4-4DF5-862E-45488DE3F371}" destId="{F481FE3B-7077-4D32-85F7-608FE6A50A45}" srcOrd="3" destOrd="0" presId="urn:microsoft.com/office/officeart/2005/8/layout/venn3"/>
    <dgm:cxn modelId="{25D97296-0929-412F-B2D9-6FB4E10C4191}" type="presParOf" srcId="{6F0400C7-91F4-4DF5-862E-45488DE3F371}" destId="{763DAD4B-46F2-4E60-8B1C-20DE84145FB8}" srcOrd="4" destOrd="0" presId="urn:microsoft.com/office/officeart/2005/8/layout/venn3"/>
    <dgm:cxn modelId="{61D7AC35-D54C-4EAA-9FB5-3D2BAD9F1B85}" type="presParOf" srcId="{6F0400C7-91F4-4DF5-862E-45488DE3F371}" destId="{C05CE4B5-1C2E-4015-9999-686AC4C127F9}" srcOrd="5" destOrd="0" presId="urn:microsoft.com/office/officeart/2005/8/layout/venn3"/>
    <dgm:cxn modelId="{FEAF1951-AC13-4337-8B8C-D12BF0986620}" type="presParOf" srcId="{6F0400C7-91F4-4DF5-862E-45488DE3F371}" destId="{12DD0924-AA88-49F7-95B9-6337DFC6148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34C43-88DE-45CA-B387-973EC82DE13B}">
      <dsp:nvSpPr>
        <dsp:cNvPr id="0" name=""/>
        <dsp:cNvSpPr/>
      </dsp:nvSpPr>
      <dsp:spPr>
        <a:xfrm>
          <a:off x="0" y="1071492"/>
          <a:ext cx="1687262" cy="1687262"/>
        </a:xfrm>
        <a:prstGeom prst="ellipse">
          <a:avLst/>
        </a:prstGeom>
        <a:solidFill>
          <a:schemeClr val="accent6">
            <a:alpha val="90000"/>
          </a:schemeClr>
        </a:solidFill>
        <a:ln w="28575" cap="flat" cmpd="sng" algn="ctr">
          <a:noFill/>
          <a:prstDash val="solid"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56" tIns="17780" rIns="9285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Machine</a:t>
          </a:r>
          <a:br>
            <a:rPr lang="en-US" sz="1400" b="1" kern="1200" dirty="0">
              <a:solidFill>
                <a:schemeClr val="bg1"/>
              </a:solidFill>
            </a:rPr>
          </a:br>
          <a:r>
            <a:rPr lang="en-US" sz="1400" b="1" kern="1200" dirty="0">
              <a:solidFill>
                <a:schemeClr val="bg1"/>
              </a:solidFill>
            </a:rPr>
            <a:t>Translation</a:t>
          </a:r>
        </a:p>
      </dsp:txBody>
      <dsp:txXfrm>
        <a:off x="247094" y="1318586"/>
        <a:ext cx="1193074" cy="1193074"/>
      </dsp:txXfrm>
    </dsp:sp>
    <dsp:sp modelId="{97B24194-A804-4BA3-8573-A5E7A0DB2FE7}">
      <dsp:nvSpPr>
        <dsp:cNvPr id="0" name=""/>
        <dsp:cNvSpPr/>
      </dsp:nvSpPr>
      <dsp:spPr>
        <a:xfrm>
          <a:off x="1351491" y="1071492"/>
          <a:ext cx="1687262" cy="1687262"/>
        </a:xfrm>
        <a:prstGeom prst="ellipse">
          <a:avLst/>
        </a:prstGeom>
        <a:solidFill>
          <a:schemeClr val="accent2">
            <a:alpha val="90000"/>
          </a:schemeClr>
        </a:solidFill>
        <a:ln w="28575" cap="flat" cmpd="sng" algn="ctr">
          <a:noFill/>
          <a:prstDash val="solid"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56" tIns="17780" rIns="9285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Pattern Statistics</a:t>
          </a:r>
        </a:p>
      </dsp:txBody>
      <dsp:txXfrm>
        <a:off x="1598585" y="1318586"/>
        <a:ext cx="1193074" cy="1193074"/>
      </dsp:txXfrm>
    </dsp:sp>
    <dsp:sp modelId="{763DAD4B-46F2-4E60-8B1C-20DE84145FB8}">
      <dsp:nvSpPr>
        <dsp:cNvPr id="0" name=""/>
        <dsp:cNvSpPr/>
      </dsp:nvSpPr>
      <dsp:spPr>
        <a:xfrm>
          <a:off x="2701301" y="1071492"/>
          <a:ext cx="1687262" cy="1687262"/>
        </a:xfrm>
        <a:prstGeom prst="ellipse">
          <a:avLst/>
        </a:prstGeom>
        <a:solidFill>
          <a:schemeClr val="accent5">
            <a:alpha val="90000"/>
          </a:schemeClr>
        </a:solidFill>
        <a:ln w="28575" cap="flat" cmpd="sng" algn="ctr">
          <a:noFill/>
          <a:prstDash val="solid"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56" tIns="17780" rIns="9285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Robustness,</a:t>
          </a:r>
          <a:br>
            <a:rPr lang="en-US" sz="1400" b="1" kern="1200" dirty="0">
              <a:solidFill>
                <a:schemeClr val="bg1"/>
              </a:solidFill>
            </a:rPr>
          </a:br>
          <a:r>
            <a:rPr lang="en-US" sz="1400" b="1" kern="1200" dirty="0">
              <a:solidFill>
                <a:schemeClr val="bg1"/>
              </a:solidFill>
            </a:rPr>
            <a:t>Stability</a:t>
          </a:r>
        </a:p>
      </dsp:txBody>
      <dsp:txXfrm>
        <a:off x="2948395" y="1318586"/>
        <a:ext cx="1193074" cy="1193074"/>
      </dsp:txXfrm>
    </dsp:sp>
    <dsp:sp modelId="{12DD0924-AA88-49F7-95B9-6337DFC61482}">
      <dsp:nvSpPr>
        <dsp:cNvPr id="0" name=""/>
        <dsp:cNvSpPr/>
      </dsp:nvSpPr>
      <dsp:spPr>
        <a:xfrm>
          <a:off x="4051111" y="1071492"/>
          <a:ext cx="1687262" cy="1687262"/>
        </a:xfrm>
        <a:prstGeom prst="ellipse">
          <a:avLst/>
        </a:prstGeom>
        <a:solidFill>
          <a:schemeClr val="accent3">
            <a:alpha val="90000"/>
          </a:schemeClr>
        </a:solidFill>
        <a:ln w="28575" cap="flat" cmpd="sng" algn="ctr">
          <a:noFill/>
          <a:prstDash val="solid"/>
        </a:ln>
        <a:effectLst>
          <a:reflection blurRad="6350" stA="20000" endPos="25000" dist="50800" dir="5400000" sy="-100000" algn="bl" rotWithShape="0"/>
        </a:effectLst>
        <a:scene3d>
          <a:camera prst="orthographicFront"/>
          <a:lightRig rig="balanced" dir="t"/>
        </a:scene3d>
        <a:sp3d prstMaterial="plastic"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856" tIns="17780" rIns="9285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Mediaspheric</a:t>
          </a:r>
          <a:br>
            <a:rPr lang="en-US" sz="1400" b="1" kern="1200" dirty="0">
              <a:solidFill>
                <a:schemeClr val="bg1"/>
              </a:solidFill>
            </a:rPr>
          </a:br>
          <a:r>
            <a:rPr lang="en-US" sz="1400" b="1" kern="1200" dirty="0">
              <a:solidFill>
                <a:schemeClr val="bg1"/>
              </a:solidFill>
            </a:rPr>
            <a:t>Perspective</a:t>
          </a:r>
        </a:p>
      </dsp:txBody>
      <dsp:txXfrm>
        <a:off x="4298205" y="1318586"/>
        <a:ext cx="1193074" cy="1193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ctrTitle"/>
          </p:nvPr>
        </p:nvSpPr>
        <p:spPr>
          <a:xfrm>
            <a:off x="2590800" y="1808163"/>
            <a:ext cx="6400800" cy="701675"/>
          </a:xfrm>
        </p:spPr>
        <p:txBody>
          <a:bodyPr/>
          <a:lstStyle>
            <a:lvl1pPr algn="r"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subTitle" idx="1"/>
          </p:nvPr>
        </p:nvSpPr>
        <p:spPr>
          <a:xfrm>
            <a:off x="2590800" y="2417763"/>
            <a:ext cx="6400800" cy="519112"/>
          </a:xfrm>
        </p:spPr>
        <p:txBody>
          <a:bodyPr/>
          <a:lstStyle>
            <a:lvl1pPr marL="0" indent="0" algn="r">
              <a:buFont typeface="Arial" charset="0"/>
              <a:buNone/>
              <a:defRPr smtClean="0">
                <a:latin typeface="Sans Condensed" pitchFamily="34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87888"/>
            <a:ext cx="2133600" cy="357187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70EF6-9C0A-4720-B3B7-C8A08786F37F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87888"/>
            <a:ext cx="2895600" cy="3571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87888"/>
            <a:ext cx="2133600" cy="357187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D220E-5E4C-434D-BE18-CAF229A0D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2E9D-8F32-4A3F-87DC-DB57D29390CA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6876-F322-4AE5-A974-AD1DF9E81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7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4528-3C75-4FE7-9C7D-D736061E95B2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F846-8FC6-48EF-9D9B-3983059B2E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B1F7-9C7A-424F-BF64-8340F290638A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AEE1-7D21-4A39-8DBA-9532978FD8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A26B-1D6B-4CE2-9DEE-AEE24ED4912A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2D98-41AA-4172-9A3C-F5DC68059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7D94-0C08-4130-9E3C-46D9353409F6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8C01-C950-4BF1-8F2C-2E2BA2948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E0CF-77DC-42D6-89CB-F55609D505C3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FD24-371F-4CF2-B473-B651C6F60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B13E-77AE-4FDA-8382-0941B0CA17D9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083D-31D8-4FFA-AD88-78A450B43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B805-7764-4910-B6BA-7C3645A458F4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8A89-2D95-4396-96F8-548A682E3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F0AD-C7CB-49FD-979F-D4099FCACD88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B17-C64B-4BEA-8D40-46FF1643B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BEBE-0949-4CF0-964F-69BD974C03FA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77E8-42F2-4A84-8712-FE56A130A1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333375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1120775"/>
            <a:ext cx="7239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2CC5C-0E81-4524-88E9-2D6CFC126ABF}" type="datetimeFigureOut">
              <a:rPr lang="en-US" smtClean="0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BB64D-39F7-48AD-92A6-031858675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Sans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2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Culturomics &amp; DH </a:t>
            </a:r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Tihomir Zivic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4214" y="3146160"/>
            <a:ext cx="1564118" cy="1085563"/>
            <a:chOff x="852004" y="1624015"/>
            <a:chExt cx="1723948" cy="1195385"/>
          </a:xfrm>
        </p:grpSpPr>
        <p:cxnSp>
          <p:nvCxnSpPr>
            <p:cNvPr id="3" name="AutoShape 17"/>
            <p:cNvCxnSpPr>
              <a:cxnSpLocks noChangeShapeType="1"/>
            </p:cNvCxnSpPr>
            <p:nvPr/>
          </p:nvCxnSpPr>
          <p:spPr bwMode="gray">
            <a:xfrm>
              <a:off x="1691620" y="1624015"/>
              <a:ext cx="0" cy="43338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Text Box 24"/>
            <p:cNvSpPr txBox="1">
              <a:spLocks noChangeArrowheads="1"/>
            </p:cNvSpPr>
            <p:nvPr/>
          </p:nvSpPr>
          <p:spPr bwMode="gray">
            <a:xfrm>
              <a:off x="907064" y="2239330"/>
              <a:ext cx="1623796" cy="373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/>
                </a:rPr>
                <a:t>Extraction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852004" y="2100590"/>
              <a:ext cx="1723948" cy="718810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47565" y="3146160"/>
            <a:ext cx="1564118" cy="1085563"/>
            <a:chOff x="852004" y="1624015"/>
            <a:chExt cx="1723948" cy="1195385"/>
          </a:xfrm>
        </p:grpSpPr>
        <p:cxnSp>
          <p:nvCxnSpPr>
            <p:cNvPr id="7" name="AutoShape 17"/>
            <p:cNvCxnSpPr>
              <a:cxnSpLocks noChangeShapeType="1"/>
            </p:cNvCxnSpPr>
            <p:nvPr/>
          </p:nvCxnSpPr>
          <p:spPr bwMode="gray">
            <a:xfrm>
              <a:off x="1691620" y="1624015"/>
              <a:ext cx="0" cy="43338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24"/>
            <p:cNvSpPr txBox="1">
              <a:spLocks noChangeArrowheads="1"/>
            </p:cNvSpPr>
            <p:nvPr/>
          </p:nvSpPr>
          <p:spPr bwMode="gray">
            <a:xfrm>
              <a:off x="938300" y="2289216"/>
              <a:ext cx="1566189" cy="37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Mining </a:t>
              </a: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852004" y="2100590"/>
              <a:ext cx="1723948" cy="718810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3377420" y="916539"/>
            <a:ext cx="1564118" cy="1085563"/>
            <a:chOff x="852004" y="1624015"/>
            <a:chExt cx="1723948" cy="1195385"/>
          </a:xfrm>
        </p:grpSpPr>
        <p:cxnSp>
          <p:nvCxnSpPr>
            <p:cNvPr id="11" name="AutoShape 17"/>
            <p:cNvCxnSpPr>
              <a:cxnSpLocks noChangeShapeType="1"/>
            </p:cNvCxnSpPr>
            <p:nvPr/>
          </p:nvCxnSpPr>
          <p:spPr bwMode="gray">
            <a:xfrm>
              <a:off x="1691620" y="1624015"/>
              <a:ext cx="0" cy="43338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24"/>
            <p:cNvSpPr txBox="1">
              <a:spLocks noChangeArrowheads="1"/>
            </p:cNvSpPr>
            <p:nvPr/>
          </p:nvSpPr>
          <p:spPr bwMode="gray">
            <a:xfrm rot="10800000">
              <a:off x="898151" y="2252920"/>
              <a:ext cx="1620418" cy="373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Information</a:t>
              </a: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52004" y="2100590"/>
              <a:ext cx="1723948" cy="718810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88582" y="932093"/>
            <a:ext cx="1564118" cy="1070008"/>
            <a:chOff x="6681765" y="1645158"/>
            <a:chExt cx="1564118" cy="1069018"/>
          </a:xfrm>
        </p:grpSpPr>
        <p:grpSp>
          <p:nvGrpSpPr>
            <p:cNvPr id="15" name="Group 14"/>
            <p:cNvGrpSpPr/>
            <p:nvPr/>
          </p:nvGrpSpPr>
          <p:grpSpPr>
            <a:xfrm rot="10800000">
              <a:off x="6756335" y="1808194"/>
              <a:ext cx="1435108" cy="905982"/>
              <a:chOff x="886702" y="1558672"/>
              <a:chExt cx="1581755" cy="998560"/>
            </a:xfrm>
          </p:grpSpPr>
          <p:cxnSp>
            <p:nvCxnSpPr>
              <p:cNvPr id="17" name="AutoShape 17"/>
              <p:cNvCxnSpPr>
                <a:cxnSpLocks noChangeShapeType="1"/>
              </p:cNvCxnSpPr>
              <p:nvPr/>
            </p:nvCxnSpPr>
            <p:spPr bwMode="gray">
              <a:xfrm>
                <a:off x="1691620" y="1558672"/>
                <a:ext cx="0" cy="433385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gray">
              <a:xfrm rot="10800000">
                <a:off x="886702" y="2184083"/>
                <a:ext cx="1581755" cy="373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Calibri"/>
                  </a:rPr>
                  <a:t>Algorithm</a:t>
                </a:r>
              </a:p>
            </p:txBody>
          </p:sp>
        </p:grp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 rot="10800000">
              <a:off x="6681765" y="1645158"/>
              <a:ext cx="1564118" cy="652168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2493" y="1874534"/>
            <a:ext cx="1948753" cy="1301814"/>
            <a:chOff x="1915675" y="2731161"/>
            <a:chExt cx="1948753" cy="1300610"/>
          </a:xfrm>
        </p:grpSpPr>
        <p:sp>
          <p:nvSpPr>
            <p:cNvPr id="20" name="AutoShape 1136"/>
            <p:cNvSpPr>
              <a:spLocks noChangeArrowheads="1"/>
            </p:cNvSpPr>
            <p:nvPr/>
          </p:nvSpPr>
          <p:spPr bwMode="gray">
            <a:xfrm>
              <a:off x="1915675" y="2731161"/>
              <a:ext cx="1948753" cy="1300610"/>
            </a:xfrm>
            <a:prstGeom prst="homePlate">
              <a:avLst>
                <a:gd name="adj" fmla="val 46570"/>
              </a:avLst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90000"/>
                    <a:lumOff val="10000"/>
                  </a:schemeClr>
                </a:gs>
                <a:gs pos="10000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  <a:headEnd/>
              <a:tailEnd/>
            </a:ln>
            <a:effectLst>
              <a:reflection blurRad="6350" stA="20000" endPos="20000" dist="50800" dir="5400000" sy="-100000" algn="bl" rotWithShape="0"/>
            </a:effectLst>
            <a:scene3d>
              <a:camera prst="orthographicFront"/>
              <a:lightRig rig="balanced" dir="t"/>
            </a:scene3d>
            <a:sp3d prstMaterial="plastic">
              <a:bevelT/>
              <a:bevelB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200">
                <a:latin typeface="Calibri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gray">
            <a:xfrm>
              <a:off x="2121640" y="3201315"/>
              <a:ext cx="12156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Interactivity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07463" y="1874534"/>
            <a:ext cx="2079823" cy="1301814"/>
            <a:chOff x="3400645" y="2731161"/>
            <a:chExt cx="2079823" cy="1300610"/>
          </a:xfrm>
        </p:grpSpPr>
        <p:sp>
          <p:nvSpPr>
            <p:cNvPr id="23" name="AutoShape 1137"/>
            <p:cNvSpPr>
              <a:spLocks noChangeArrowheads="1"/>
            </p:cNvSpPr>
            <p:nvPr/>
          </p:nvSpPr>
          <p:spPr bwMode="gray">
            <a:xfrm>
              <a:off x="3400645" y="2731161"/>
              <a:ext cx="2079823" cy="1300610"/>
            </a:xfrm>
            <a:prstGeom prst="chevron">
              <a:avLst>
                <a:gd name="adj" fmla="val 45031"/>
              </a:avLst>
            </a:prstGeom>
            <a:gradFill flip="none" rotWithShape="1">
              <a:gsLst>
                <a:gs pos="0">
                  <a:schemeClr val="accent5"/>
                </a:gs>
                <a:gs pos="50000">
                  <a:schemeClr val="accent5">
                    <a:lumMod val="90000"/>
                    <a:lumOff val="10000"/>
                  </a:schemeClr>
                </a:gs>
                <a:gs pos="100000">
                  <a:schemeClr val="accent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  <a:headEnd/>
              <a:tailEnd/>
            </a:ln>
            <a:effectLst>
              <a:reflection blurRad="6350" stA="20000" endPos="20000" dist="50800" dir="5400000" sy="-100000" algn="bl" rotWithShape="0"/>
            </a:effectLst>
            <a:scene3d>
              <a:camera prst="orthographicFront"/>
              <a:lightRig rig="balanced" dir="t"/>
            </a:scene3d>
            <a:sp3d prstMaterial="plastic">
              <a:bevelT/>
              <a:bevelB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200">
                <a:latin typeface="Calibri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gray">
            <a:xfrm>
              <a:off x="4028625" y="3201315"/>
              <a:ext cx="12156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Text correction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0556" y="1872252"/>
            <a:ext cx="2066843" cy="1301814"/>
            <a:chOff x="5003738" y="2728881"/>
            <a:chExt cx="2066843" cy="1300610"/>
          </a:xfrm>
        </p:grpSpPr>
        <p:sp>
          <p:nvSpPr>
            <p:cNvPr id="26" name="AutoShape 1137"/>
            <p:cNvSpPr>
              <a:spLocks noChangeArrowheads="1"/>
            </p:cNvSpPr>
            <p:nvPr/>
          </p:nvSpPr>
          <p:spPr bwMode="gray">
            <a:xfrm>
              <a:off x="5003738" y="2728881"/>
              <a:ext cx="2066843" cy="1300610"/>
            </a:xfrm>
            <a:prstGeom prst="chevron">
              <a:avLst>
                <a:gd name="adj" fmla="val 45031"/>
              </a:avLst>
            </a:prstGeom>
            <a:gradFill flip="none" rotWithShape="1">
              <a:gsLst>
                <a:gs pos="0">
                  <a:schemeClr val="accent6"/>
                </a:gs>
                <a:gs pos="50000">
                  <a:schemeClr val="accent6">
                    <a:lumMod val="90000"/>
                    <a:lumOff val="10000"/>
                  </a:schemeClr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  <a:headEnd/>
              <a:tailEnd/>
            </a:ln>
            <a:effectLst>
              <a:reflection blurRad="6350" stA="20000" endPos="20000" dist="50800" dir="5400000" sy="-100000" algn="bl" rotWithShape="0"/>
            </a:effectLst>
            <a:scene3d>
              <a:camera prst="orthographicFront"/>
              <a:lightRig rig="balanced" dir="t"/>
            </a:scene3d>
            <a:sp3d prstMaterial="plastic">
              <a:bevelT/>
              <a:bevelB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200">
                <a:latin typeface="Calibri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gray">
            <a:xfrm>
              <a:off x="5615557" y="3201315"/>
              <a:ext cx="12156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Traductology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11684" y="1871192"/>
            <a:ext cx="2079823" cy="1301814"/>
            <a:chOff x="6604866" y="2727822"/>
            <a:chExt cx="2079823" cy="1300610"/>
          </a:xfrm>
        </p:grpSpPr>
        <p:sp>
          <p:nvSpPr>
            <p:cNvPr id="29" name="AutoShape 1137"/>
            <p:cNvSpPr>
              <a:spLocks noChangeArrowheads="1"/>
            </p:cNvSpPr>
            <p:nvPr/>
          </p:nvSpPr>
          <p:spPr bwMode="gray">
            <a:xfrm>
              <a:off x="6604866" y="2727822"/>
              <a:ext cx="2079823" cy="1300610"/>
            </a:xfrm>
            <a:prstGeom prst="chevron">
              <a:avLst>
                <a:gd name="adj" fmla="val 45031"/>
              </a:avLst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  <a:headEnd/>
              <a:tailEnd/>
            </a:ln>
            <a:effectLst>
              <a:reflection blurRad="6350" stA="20000" endPos="20000" dist="50800" dir="5400000" sy="-100000" algn="bl" rotWithShape="0"/>
            </a:effectLst>
            <a:scene3d>
              <a:camera prst="orthographicFront"/>
              <a:lightRig rig="balanced" dir="t"/>
            </a:scene3d>
            <a:sp3d prstMaterial="plastic">
              <a:bevelT/>
              <a:bevelB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200">
                <a:latin typeface="Calibri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gray">
            <a:xfrm>
              <a:off x="7212893" y="3201315"/>
              <a:ext cx="1215630" cy="276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Synthesis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82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4768" y="1288536"/>
            <a:ext cx="2568811" cy="2571190"/>
            <a:chOff x="319088" y="3886200"/>
            <a:chExt cx="2555875" cy="2555875"/>
          </a:xfr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8000" dist="50800" dir="5400000" sy="-100000" algn="bl" rotWithShape="0"/>
          </a:effectLst>
        </p:grpSpPr>
        <p:sp>
          <p:nvSpPr>
            <p:cNvPr id="3" name="Oval 2"/>
            <p:cNvSpPr/>
            <p:nvPr/>
          </p:nvSpPr>
          <p:spPr bwMode="gray">
            <a:xfrm>
              <a:off x="319088" y="3886200"/>
              <a:ext cx="2555875" cy="2555875"/>
            </a:xfrm>
            <a:prstGeom prst="ellipse">
              <a:avLst/>
            </a:prstGeom>
            <a:gradFill flip="none" rotWithShape="1">
              <a:gsLst>
                <a:gs pos="48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4" name="Freeform 338"/>
            <p:cNvSpPr>
              <a:spLocks noEditPoints="1"/>
            </p:cNvSpPr>
            <p:nvPr/>
          </p:nvSpPr>
          <p:spPr bwMode="auto">
            <a:xfrm>
              <a:off x="436984" y="4101200"/>
              <a:ext cx="1538288" cy="2170113"/>
            </a:xfrm>
            <a:custGeom>
              <a:avLst/>
              <a:gdLst>
                <a:gd name="T0" fmla="*/ 881 w 2907"/>
                <a:gd name="T1" fmla="*/ 1971 h 4100"/>
                <a:gd name="T2" fmla="*/ 657 w 2907"/>
                <a:gd name="T3" fmla="*/ 1875 h 4100"/>
                <a:gd name="T4" fmla="*/ 524 w 2907"/>
                <a:gd name="T5" fmla="*/ 1834 h 4100"/>
                <a:gd name="T6" fmla="*/ 942 w 2907"/>
                <a:gd name="T7" fmla="*/ 955 h 4100"/>
                <a:gd name="T8" fmla="*/ 977 w 2907"/>
                <a:gd name="T9" fmla="*/ 1103 h 4100"/>
                <a:gd name="T10" fmla="*/ 1133 w 2907"/>
                <a:gd name="T11" fmla="*/ 1156 h 4100"/>
                <a:gd name="T12" fmla="*/ 2892 w 2907"/>
                <a:gd name="T13" fmla="*/ 478 h 4100"/>
                <a:gd name="T14" fmla="*/ 582 w 2907"/>
                <a:gd name="T15" fmla="*/ 324 h 4100"/>
                <a:gd name="T16" fmla="*/ 1998 w 2907"/>
                <a:gd name="T17" fmla="*/ 338 h 4100"/>
                <a:gd name="T18" fmla="*/ 2038 w 2907"/>
                <a:gd name="T19" fmla="*/ 540 h 4100"/>
                <a:gd name="T20" fmla="*/ 1909 w 2907"/>
                <a:gd name="T21" fmla="*/ 427 h 4100"/>
                <a:gd name="T22" fmla="*/ 1865 w 2907"/>
                <a:gd name="T23" fmla="*/ 275 h 4100"/>
                <a:gd name="T24" fmla="*/ 1507 w 2907"/>
                <a:gd name="T25" fmla="*/ 237 h 4100"/>
                <a:gd name="T26" fmla="*/ 1403 w 2907"/>
                <a:gd name="T27" fmla="*/ 303 h 4100"/>
                <a:gd name="T28" fmla="*/ 1791 w 2907"/>
                <a:gd name="T29" fmla="*/ 182 h 4100"/>
                <a:gd name="T30" fmla="*/ 1642 w 2907"/>
                <a:gd name="T31" fmla="*/ 140 h 4100"/>
                <a:gd name="T32" fmla="*/ 1619 w 2907"/>
                <a:gd name="T33" fmla="*/ 169 h 4100"/>
                <a:gd name="T34" fmla="*/ 1042 w 2907"/>
                <a:gd name="T35" fmla="*/ 156 h 4100"/>
                <a:gd name="T36" fmla="*/ 1194 w 2907"/>
                <a:gd name="T37" fmla="*/ 268 h 4100"/>
                <a:gd name="T38" fmla="*/ 1156 w 2907"/>
                <a:gd name="T39" fmla="*/ 416 h 4100"/>
                <a:gd name="T40" fmla="*/ 1476 w 2907"/>
                <a:gd name="T41" fmla="*/ 405 h 4100"/>
                <a:gd name="T42" fmla="*/ 1703 w 2907"/>
                <a:gd name="T43" fmla="*/ 336 h 4100"/>
                <a:gd name="T44" fmla="*/ 1639 w 2907"/>
                <a:gd name="T45" fmla="*/ 486 h 4100"/>
                <a:gd name="T46" fmla="*/ 1422 w 2907"/>
                <a:gd name="T47" fmla="*/ 892 h 4100"/>
                <a:gd name="T48" fmla="*/ 1909 w 2907"/>
                <a:gd name="T49" fmla="*/ 723 h 4100"/>
                <a:gd name="T50" fmla="*/ 2005 w 2907"/>
                <a:gd name="T51" fmla="*/ 912 h 4100"/>
                <a:gd name="T52" fmla="*/ 1648 w 2907"/>
                <a:gd name="T53" fmla="*/ 1043 h 4100"/>
                <a:gd name="T54" fmla="*/ 1692 w 2907"/>
                <a:gd name="T55" fmla="*/ 1158 h 4100"/>
                <a:gd name="T56" fmla="*/ 1181 w 2907"/>
                <a:gd name="T57" fmla="*/ 1345 h 4100"/>
                <a:gd name="T58" fmla="*/ 803 w 2907"/>
                <a:gd name="T59" fmla="*/ 1511 h 4100"/>
                <a:gd name="T60" fmla="*/ 630 w 2907"/>
                <a:gd name="T61" fmla="*/ 1548 h 4100"/>
                <a:gd name="T62" fmla="*/ 247 w 2907"/>
                <a:gd name="T63" fmla="*/ 1562 h 4100"/>
                <a:gd name="T64" fmla="*/ 366 w 2907"/>
                <a:gd name="T65" fmla="*/ 1809 h 4100"/>
                <a:gd name="T66" fmla="*/ 576 w 2907"/>
                <a:gd name="T67" fmla="*/ 2273 h 4100"/>
                <a:gd name="T68" fmla="*/ 1154 w 2907"/>
                <a:gd name="T69" fmla="*/ 2427 h 4100"/>
                <a:gd name="T70" fmla="*/ 1536 w 2907"/>
                <a:gd name="T71" fmla="*/ 2727 h 4100"/>
                <a:gd name="T72" fmla="*/ 2067 w 2907"/>
                <a:gd name="T73" fmla="*/ 3030 h 4100"/>
                <a:gd name="T74" fmla="*/ 2259 w 2907"/>
                <a:gd name="T75" fmla="*/ 3277 h 4100"/>
                <a:gd name="T76" fmla="*/ 1934 w 2907"/>
                <a:gd name="T77" fmla="*/ 3646 h 4100"/>
                <a:gd name="T78" fmla="*/ 1717 w 2907"/>
                <a:gd name="T79" fmla="*/ 3917 h 4100"/>
                <a:gd name="T80" fmla="*/ 1621 w 2907"/>
                <a:gd name="T81" fmla="*/ 4044 h 4100"/>
                <a:gd name="T82" fmla="*/ 772 w 2907"/>
                <a:gd name="T83" fmla="*/ 3213 h 4100"/>
                <a:gd name="T84" fmla="*/ 453 w 2907"/>
                <a:gd name="T85" fmla="*/ 2707 h 4100"/>
                <a:gd name="T86" fmla="*/ 209 w 2907"/>
                <a:gd name="T87" fmla="*/ 1968 h 4100"/>
                <a:gd name="T88" fmla="*/ 97 w 2907"/>
                <a:gd name="T89" fmla="*/ 1327 h 4100"/>
                <a:gd name="T90" fmla="*/ 0 w 2907"/>
                <a:gd name="T91" fmla="*/ 1468 h 4100"/>
                <a:gd name="T92" fmla="*/ 163 w 2907"/>
                <a:gd name="T93" fmla="*/ 981 h 4100"/>
                <a:gd name="T94" fmla="*/ 653 w 2907"/>
                <a:gd name="T95" fmla="*/ 516 h 4100"/>
                <a:gd name="T96" fmla="*/ 782 w 2907"/>
                <a:gd name="T97" fmla="*/ 285 h 4100"/>
                <a:gd name="T98" fmla="*/ 631 w 2907"/>
                <a:gd name="T99" fmla="*/ 289 h 4100"/>
                <a:gd name="T100" fmla="*/ 818 w 2907"/>
                <a:gd name="T101" fmla="*/ 190 h 4100"/>
                <a:gd name="T102" fmla="*/ 1033 w 2907"/>
                <a:gd name="T103" fmla="*/ 110 h 4100"/>
                <a:gd name="T104" fmla="*/ 2025 w 2907"/>
                <a:gd name="T105" fmla="*/ 200 h 4100"/>
                <a:gd name="T106" fmla="*/ 2040 w 2907"/>
                <a:gd name="T107" fmla="*/ 73 h 4100"/>
                <a:gd name="T108" fmla="*/ 1799 w 2907"/>
                <a:gd name="T109" fmla="*/ 86 h 4100"/>
                <a:gd name="T110" fmla="*/ 1798 w 2907"/>
                <a:gd name="T111" fmla="*/ 52 h 4100"/>
                <a:gd name="T112" fmla="*/ 2673 w 2907"/>
                <a:gd name="T113" fmla="*/ 172 h 4100"/>
                <a:gd name="T114" fmla="*/ 2711 w 2907"/>
                <a:gd name="T115" fmla="*/ 351 h 4100"/>
                <a:gd name="T116" fmla="*/ 2323 w 2907"/>
                <a:gd name="T117" fmla="*/ 622 h 4100"/>
                <a:gd name="T118" fmla="*/ 2233 w 2907"/>
                <a:gd name="T119" fmla="*/ 240 h 4100"/>
                <a:gd name="T120" fmla="*/ 2270 w 2907"/>
                <a:gd name="T121" fmla="*/ 27 h 4100"/>
                <a:gd name="T122" fmla="*/ 2459 w 2907"/>
                <a:gd name="T123" fmla="*/ 18 h 4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7" h="4100">
                  <a:moveTo>
                    <a:pt x="892" y="1968"/>
                  </a:moveTo>
                  <a:lnTo>
                    <a:pt x="962" y="2006"/>
                  </a:lnTo>
                  <a:lnTo>
                    <a:pt x="1003" y="2071"/>
                  </a:lnTo>
                  <a:lnTo>
                    <a:pt x="950" y="2119"/>
                  </a:lnTo>
                  <a:lnTo>
                    <a:pt x="933" y="2099"/>
                  </a:lnTo>
                  <a:lnTo>
                    <a:pt x="921" y="2084"/>
                  </a:lnTo>
                  <a:lnTo>
                    <a:pt x="911" y="2073"/>
                  </a:lnTo>
                  <a:lnTo>
                    <a:pt x="901" y="2064"/>
                  </a:lnTo>
                  <a:lnTo>
                    <a:pt x="894" y="2059"/>
                  </a:lnTo>
                  <a:lnTo>
                    <a:pt x="885" y="2056"/>
                  </a:lnTo>
                  <a:lnTo>
                    <a:pt x="875" y="2054"/>
                  </a:lnTo>
                  <a:lnTo>
                    <a:pt x="864" y="2054"/>
                  </a:lnTo>
                  <a:lnTo>
                    <a:pt x="851" y="2056"/>
                  </a:lnTo>
                  <a:lnTo>
                    <a:pt x="845" y="2030"/>
                  </a:lnTo>
                  <a:lnTo>
                    <a:pt x="841" y="2012"/>
                  </a:lnTo>
                  <a:lnTo>
                    <a:pt x="843" y="1998"/>
                  </a:lnTo>
                  <a:lnTo>
                    <a:pt x="845" y="1988"/>
                  </a:lnTo>
                  <a:lnTo>
                    <a:pt x="854" y="1981"/>
                  </a:lnTo>
                  <a:lnTo>
                    <a:pt x="865" y="1977"/>
                  </a:lnTo>
                  <a:lnTo>
                    <a:pt x="881" y="1971"/>
                  </a:lnTo>
                  <a:lnTo>
                    <a:pt x="892" y="1968"/>
                  </a:lnTo>
                  <a:close/>
                  <a:moveTo>
                    <a:pt x="697" y="1863"/>
                  </a:moveTo>
                  <a:lnTo>
                    <a:pt x="706" y="1867"/>
                  </a:lnTo>
                  <a:lnTo>
                    <a:pt x="715" y="1875"/>
                  </a:lnTo>
                  <a:lnTo>
                    <a:pt x="726" y="1888"/>
                  </a:lnTo>
                  <a:lnTo>
                    <a:pt x="739" y="1905"/>
                  </a:lnTo>
                  <a:lnTo>
                    <a:pt x="753" y="1922"/>
                  </a:lnTo>
                  <a:lnTo>
                    <a:pt x="763" y="1934"/>
                  </a:lnTo>
                  <a:lnTo>
                    <a:pt x="772" y="1942"/>
                  </a:lnTo>
                  <a:lnTo>
                    <a:pt x="779" y="1946"/>
                  </a:lnTo>
                  <a:lnTo>
                    <a:pt x="755" y="1966"/>
                  </a:lnTo>
                  <a:lnTo>
                    <a:pt x="728" y="1960"/>
                  </a:lnTo>
                  <a:lnTo>
                    <a:pt x="706" y="1953"/>
                  </a:lnTo>
                  <a:lnTo>
                    <a:pt x="689" y="1947"/>
                  </a:lnTo>
                  <a:lnTo>
                    <a:pt x="677" y="1942"/>
                  </a:lnTo>
                  <a:lnTo>
                    <a:pt x="667" y="1933"/>
                  </a:lnTo>
                  <a:lnTo>
                    <a:pt x="658" y="1920"/>
                  </a:lnTo>
                  <a:lnTo>
                    <a:pt x="648" y="1906"/>
                  </a:lnTo>
                  <a:lnTo>
                    <a:pt x="637" y="1885"/>
                  </a:lnTo>
                  <a:lnTo>
                    <a:pt x="657" y="1875"/>
                  </a:lnTo>
                  <a:lnTo>
                    <a:pt x="674" y="1867"/>
                  </a:lnTo>
                  <a:lnTo>
                    <a:pt x="687" y="1863"/>
                  </a:lnTo>
                  <a:lnTo>
                    <a:pt x="697" y="1863"/>
                  </a:lnTo>
                  <a:close/>
                  <a:moveTo>
                    <a:pt x="499" y="1808"/>
                  </a:moveTo>
                  <a:lnTo>
                    <a:pt x="526" y="1812"/>
                  </a:lnTo>
                  <a:lnTo>
                    <a:pt x="549" y="1813"/>
                  </a:lnTo>
                  <a:lnTo>
                    <a:pt x="577" y="1815"/>
                  </a:lnTo>
                  <a:lnTo>
                    <a:pt x="594" y="1817"/>
                  </a:lnTo>
                  <a:lnTo>
                    <a:pt x="607" y="1823"/>
                  </a:lnTo>
                  <a:lnTo>
                    <a:pt x="617" y="1833"/>
                  </a:lnTo>
                  <a:lnTo>
                    <a:pt x="624" y="1844"/>
                  </a:lnTo>
                  <a:lnTo>
                    <a:pt x="630" y="1856"/>
                  </a:lnTo>
                  <a:lnTo>
                    <a:pt x="633" y="1867"/>
                  </a:lnTo>
                  <a:lnTo>
                    <a:pt x="636" y="1878"/>
                  </a:lnTo>
                  <a:lnTo>
                    <a:pt x="637" y="1885"/>
                  </a:lnTo>
                  <a:lnTo>
                    <a:pt x="623" y="1882"/>
                  </a:lnTo>
                  <a:lnTo>
                    <a:pt x="589" y="1871"/>
                  </a:lnTo>
                  <a:lnTo>
                    <a:pt x="560" y="1858"/>
                  </a:lnTo>
                  <a:lnTo>
                    <a:pt x="539" y="1846"/>
                  </a:lnTo>
                  <a:lnTo>
                    <a:pt x="524" y="1834"/>
                  </a:lnTo>
                  <a:lnTo>
                    <a:pt x="512" y="1825"/>
                  </a:lnTo>
                  <a:lnTo>
                    <a:pt x="505" y="1815"/>
                  </a:lnTo>
                  <a:lnTo>
                    <a:pt x="499" y="1808"/>
                  </a:lnTo>
                  <a:close/>
                  <a:moveTo>
                    <a:pt x="1826" y="1052"/>
                  </a:moveTo>
                  <a:lnTo>
                    <a:pt x="1951" y="1074"/>
                  </a:lnTo>
                  <a:lnTo>
                    <a:pt x="1902" y="1129"/>
                  </a:lnTo>
                  <a:lnTo>
                    <a:pt x="1896" y="1118"/>
                  </a:lnTo>
                  <a:lnTo>
                    <a:pt x="1886" y="1107"/>
                  </a:lnTo>
                  <a:lnTo>
                    <a:pt x="1875" y="1094"/>
                  </a:lnTo>
                  <a:lnTo>
                    <a:pt x="1862" y="1081"/>
                  </a:lnTo>
                  <a:lnTo>
                    <a:pt x="1849" y="1070"/>
                  </a:lnTo>
                  <a:lnTo>
                    <a:pt x="1839" y="1062"/>
                  </a:lnTo>
                  <a:lnTo>
                    <a:pt x="1831" y="1055"/>
                  </a:lnTo>
                  <a:lnTo>
                    <a:pt x="1828" y="1053"/>
                  </a:lnTo>
                  <a:lnTo>
                    <a:pt x="1826" y="1052"/>
                  </a:lnTo>
                  <a:close/>
                  <a:moveTo>
                    <a:pt x="1021" y="921"/>
                  </a:moveTo>
                  <a:lnTo>
                    <a:pt x="1001" y="922"/>
                  </a:lnTo>
                  <a:lnTo>
                    <a:pt x="981" y="928"/>
                  </a:lnTo>
                  <a:lnTo>
                    <a:pt x="962" y="939"/>
                  </a:lnTo>
                  <a:lnTo>
                    <a:pt x="942" y="955"/>
                  </a:lnTo>
                  <a:lnTo>
                    <a:pt x="921" y="976"/>
                  </a:lnTo>
                  <a:lnTo>
                    <a:pt x="940" y="986"/>
                  </a:lnTo>
                  <a:lnTo>
                    <a:pt x="959" y="998"/>
                  </a:lnTo>
                  <a:lnTo>
                    <a:pt x="977" y="1011"/>
                  </a:lnTo>
                  <a:lnTo>
                    <a:pt x="994" y="1024"/>
                  </a:lnTo>
                  <a:lnTo>
                    <a:pt x="960" y="1046"/>
                  </a:lnTo>
                  <a:lnTo>
                    <a:pt x="933" y="1069"/>
                  </a:lnTo>
                  <a:lnTo>
                    <a:pt x="913" y="1088"/>
                  </a:lnTo>
                  <a:lnTo>
                    <a:pt x="896" y="1110"/>
                  </a:lnTo>
                  <a:lnTo>
                    <a:pt x="885" y="1129"/>
                  </a:lnTo>
                  <a:lnTo>
                    <a:pt x="878" y="1149"/>
                  </a:lnTo>
                  <a:lnTo>
                    <a:pt x="871" y="1169"/>
                  </a:lnTo>
                  <a:lnTo>
                    <a:pt x="867" y="1189"/>
                  </a:lnTo>
                  <a:lnTo>
                    <a:pt x="892" y="1176"/>
                  </a:lnTo>
                  <a:lnTo>
                    <a:pt x="909" y="1165"/>
                  </a:lnTo>
                  <a:lnTo>
                    <a:pt x="922" y="1155"/>
                  </a:lnTo>
                  <a:lnTo>
                    <a:pt x="932" y="1145"/>
                  </a:lnTo>
                  <a:lnTo>
                    <a:pt x="947" y="1129"/>
                  </a:lnTo>
                  <a:lnTo>
                    <a:pt x="963" y="1115"/>
                  </a:lnTo>
                  <a:lnTo>
                    <a:pt x="977" y="1103"/>
                  </a:lnTo>
                  <a:lnTo>
                    <a:pt x="990" y="1091"/>
                  </a:lnTo>
                  <a:lnTo>
                    <a:pt x="1000" y="1083"/>
                  </a:lnTo>
                  <a:lnTo>
                    <a:pt x="1006" y="1077"/>
                  </a:lnTo>
                  <a:lnTo>
                    <a:pt x="1008" y="1076"/>
                  </a:lnTo>
                  <a:lnTo>
                    <a:pt x="1023" y="1072"/>
                  </a:lnTo>
                  <a:lnTo>
                    <a:pt x="1040" y="1070"/>
                  </a:lnTo>
                  <a:lnTo>
                    <a:pt x="1057" y="1070"/>
                  </a:lnTo>
                  <a:lnTo>
                    <a:pt x="1072" y="1070"/>
                  </a:lnTo>
                  <a:lnTo>
                    <a:pt x="1018" y="1108"/>
                  </a:lnTo>
                  <a:lnTo>
                    <a:pt x="1014" y="1131"/>
                  </a:lnTo>
                  <a:lnTo>
                    <a:pt x="1007" y="1152"/>
                  </a:lnTo>
                  <a:lnTo>
                    <a:pt x="997" y="1173"/>
                  </a:lnTo>
                  <a:lnTo>
                    <a:pt x="987" y="1194"/>
                  </a:lnTo>
                  <a:lnTo>
                    <a:pt x="979" y="1214"/>
                  </a:lnTo>
                  <a:lnTo>
                    <a:pt x="1008" y="1215"/>
                  </a:lnTo>
                  <a:lnTo>
                    <a:pt x="1037" y="1210"/>
                  </a:lnTo>
                  <a:lnTo>
                    <a:pt x="1062" y="1200"/>
                  </a:lnTo>
                  <a:lnTo>
                    <a:pt x="1086" y="1187"/>
                  </a:lnTo>
                  <a:lnTo>
                    <a:pt x="1110" y="1172"/>
                  </a:lnTo>
                  <a:lnTo>
                    <a:pt x="1133" y="1156"/>
                  </a:lnTo>
                  <a:lnTo>
                    <a:pt x="1156" y="1141"/>
                  </a:lnTo>
                  <a:lnTo>
                    <a:pt x="1180" y="1125"/>
                  </a:lnTo>
                  <a:lnTo>
                    <a:pt x="1204" y="1114"/>
                  </a:lnTo>
                  <a:lnTo>
                    <a:pt x="1207" y="1112"/>
                  </a:lnTo>
                  <a:lnTo>
                    <a:pt x="1181" y="1096"/>
                  </a:lnTo>
                  <a:lnTo>
                    <a:pt x="1160" y="1074"/>
                  </a:lnTo>
                  <a:lnTo>
                    <a:pt x="1145" y="1049"/>
                  </a:lnTo>
                  <a:lnTo>
                    <a:pt x="1130" y="1018"/>
                  </a:lnTo>
                  <a:lnTo>
                    <a:pt x="1119" y="983"/>
                  </a:lnTo>
                  <a:lnTo>
                    <a:pt x="1108" y="942"/>
                  </a:lnTo>
                  <a:lnTo>
                    <a:pt x="1074" y="931"/>
                  </a:lnTo>
                  <a:lnTo>
                    <a:pt x="1045" y="924"/>
                  </a:lnTo>
                  <a:lnTo>
                    <a:pt x="1021" y="921"/>
                  </a:lnTo>
                  <a:close/>
                  <a:moveTo>
                    <a:pt x="2877" y="438"/>
                  </a:moveTo>
                  <a:lnTo>
                    <a:pt x="2905" y="441"/>
                  </a:lnTo>
                  <a:lnTo>
                    <a:pt x="2907" y="448"/>
                  </a:lnTo>
                  <a:lnTo>
                    <a:pt x="2905" y="455"/>
                  </a:lnTo>
                  <a:lnTo>
                    <a:pt x="2904" y="462"/>
                  </a:lnTo>
                  <a:lnTo>
                    <a:pt x="2901" y="471"/>
                  </a:lnTo>
                  <a:lnTo>
                    <a:pt x="2892" y="478"/>
                  </a:lnTo>
                  <a:lnTo>
                    <a:pt x="2881" y="485"/>
                  </a:lnTo>
                  <a:lnTo>
                    <a:pt x="2863" y="492"/>
                  </a:lnTo>
                  <a:lnTo>
                    <a:pt x="2836" y="499"/>
                  </a:lnTo>
                  <a:lnTo>
                    <a:pt x="2802" y="506"/>
                  </a:lnTo>
                  <a:lnTo>
                    <a:pt x="2785" y="493"/>
                  </a:lnTo>
                  <a:lnTo>
                    <a:pt x="2768" y="481"/>
                  </a:lnTo>
                  <a:lnTo>
                    <a:pt x="2751" y="469"/>
                  </a:lnTo>
                  <a:lnTo>
                    <a:pt x="2769" y="458"/>
                  </a:lnTo>
                  <a:lnTo>
                    <a:pt x="2792" y="450"/>
                  </a:lnTo>
                  <a:lnTo>
                    <a:pt x="2817" y="443"/>
                  </a:lnTo>
                  <a:lnTo>
                    <a:pt x="2847" y="438"/>
                  </a:lnTo>
                  <a:lnTo>
                    <a:pt x="2877" y="438"/>
                  </a:lnTo>
                  <a:close/>
                  <a:moveTo>
                    <a:pt x="610" y="299"/>
                  </a:moveTo>
                  <a:lnTo>
                    <a:pt x="603" y="306"/>
                  </a:lnTo>
                  <a:lnTo>
                    <a:pt x="602" y="309"/>
                  </a:lnTo>
                  <a:lnTo>
                    <a:pt x="611" y="299"/>
                  </a:lnTo>
                  <a:lnTo>
                    <a:pt x="606" y="307"/>
                  </a:lnTo>
                  <a:lnTo>
                    <a:pt x="600" y="313"/>
                  </a:lnTo>
                  <a:lnTo>
                    <a:pt x="590" y="320"/>
                  </a:lnTo>
                  <a:lnTo>
                    <a:pt x="582" y="324"/>
                  </a:lnTo>
                  <a:lnTo>
                    <a:pt x="593" y="312"/>
                  </a:lnTo>
                  <a:lnTo>
                    <a:pt x="602" y="305"/>
                  </a:lnTo>
                  <a:lnTo>
                    <a:pt x="599" y="309"/>
                  </a:lnTo>
                  <a:lnTo>
                    <a:pt x="610" y="299"/>
                  </a:lnTo>
                  <a:close/>
                  <a:moveTo>
                    <a:pt x="1868" y="274"/>
                  </a:moveTo>
                  <a:lnTo>
                    <a:pt x="1860" y="292"/>
                  </a:lnTo>
                  <a:lnTo>
                    <a:pt x="1858" y="305"/>
                  </a:lnTo>
                  <a:lnTo>
                    <a:pt x="1858" y="313"/>
                  </a:lnTo>
                  <a:lnTo>
                    <a:pt x="1860" y="316"/>
                  </a:lnTo>
                  <a:lnTo>
                    <a:pt x="1876" y="305"/>
                  </a:lnTo>
                  <a:lnTo>
                    <a:pt x="1889" y="295"/>
                  </a:lnTo>
                  <a:lnTo>
                    <a:pt x="1899" y="288"/>
                  </a:lnTo>
                  <a:lnTo>
                    <a:pt x="1909" y="281"/>
                  </a:lnTo>
                  <a:lnTo>
                    <a:pt x="1917" y="300"/>
                  </a:lnTo>
                  <a:lnTo>
                    <a:pt x="1927" y="320"/>
                  </a:lnTo>
                  <a:lnTo>
                    <a:pt x="1934" y="319"/>
                  </a:lnTo>
                  <a:lnTo>
                    <a:pt x="1944" y="319"/>
                  </a:lnTo>
                  <a:lnTo>
                    <a:pt x="1958" y="323"/>
                  </a:lnTo>
                  <a:lnTo>
                    <a:pt x="1977" y="330"/>
                  </a:lnTo>
                  <a:lnTo>
                    <a:pt x="1998" y="338"/>
                  </a:lnTo>
                  <a:lnTo>
                    <a:pt x="2014" y="344"/>
                  </a:lnTo>
                  <a:lnTo>
                    <a:pt x="2023" y="347"/>
                  </a:lnTo>
                  <a:lnTo>
                    <a:pt x="2025" y="362"/>
                  </a:lnTo>
                  <a:lnTo>
                    <a:pt x="2031" y="376"/>
                  </a:lnTo>
                  <a:lnTo>
                    <a:pt x="2043" y="391"/>
                  </a:lnTo>
                  <a:lnTo>
                    <a:pt x="2062" y="405"/>
                  </a:lnTo>
                  <a:lnTo>
                    <a:pt x="2060" y="416"/>
                  </a:lnTo>
                  <a:lnTo>
                    <a:pt x="2060" y="429"/>
                  </a:lnTo>
                  <a:lnTo>
                    <a:pt x="2062" y="441"/>
                  </a:lnTo>
                  <a:lnTo>
                    <a:pt x="2063" y="454"/>
                  </a:lnTo>
                  <a:lnTo>
                    <a:pt x="2066" y="464"/>
                  </a:lnTo>
                  <a:lnTo>
                    <a:pt x="2072" y="471"/>
                  </a:lnTo>
                  <a:lnTo>
                    <a:pt x="2080" y="475"/>
                  </a:lnTo>
                  <a:lnTo>
                    <a:pt x="2090" y="474"/>
                  </a:lnTo>
                  <a:lnTo>
                    <a:pt x="2089" y="484"/>
                  </a:lnTo>
                  <a:lnTo>
                    <a:pt x="2083" y="508"/>
                  </a:lnTo>
                  <a:lnTo>
                    <a:pt x="2072" y="526"/>
                  </a:lnTo>
                  <a:lnTo>
                    <a:pt x="2060" y="541"/>
                  </a:lnTo>
                  <a:lnTo>
                    <a:pt x="2050" y="553"/>
                  </a:lnTo>
                  <a:lnTo>
                    <a:pt x="2038" y="540"/>
                  </a:lnTo>
                  <a:lnTo>
                    <a:pt x="2025" y="530"/>
                  </a:lnTo>
                  <a:lnTo>
                    <a:pt x="2011" y="522"/>
                  </a:lnTo>
                  <a:lnTo>
                    <a:pt x="1998" y="516"/>
                  </a:lnTo>
                  <a:lnTo>
                    <a:pt x="1985" y="513"/>
                  </a:lnTo>
                  <a:lnTo>
                    <a:pt x="1971" y="516"/>
                  </a:lnTo>
                  <a:lnTo>
                    <a:pt x="1955" y="523"/>
                  </a:lnTo>
                  <a:lnTo>
                    <a:pt x="1940" y="536"/>
                  </a:lnTo>
                  <a:lnTo>
                    <a:pt x="1924" y="556"/>
                  </a:lnTo>
                  <a:lnTo>
                    <a:pt x="1907" y="581"/>
                  </a:lnTo>
                  <a:lnTo>
                    <a:pt x="1889" y="615"/>
                  </a:lnTo>
                  <a:lnTo>
                    <a:pt x="1851" y="544"/>
                  </a:lnTo>
                  <a:lnTo>
                    <a:pt x="1804" y="541"/>
                  </a:lnTo>
                  <a:lnTo>
                    <a:pt x="1757" y="537"/>
                  </a:lnTo>
                  <a:lnTo>
                    <a:pt x="1785" y="532"/>
                  </a:lnTo>
                  <a:lnTo>
                    <a:pt x="1812" y="526"/>
                  </a:lnTo>
                  <a:lnTo>
                    <a:pt x="1842" y="524"/>
                  </a:lnTo>
                  <a:lnTo>
                    <a:pt x="1858" y="498"/>
                  </a:lnTo>
                  <a:lnTo>
                    <a:pt x="1873" y="474"/>
                  </a:lnTo>
                  <a:lnTo>
                    <a:pt x="1890" y="451"/>
                  </a:lnTo>
                  <a:lnTo>
                    <a:pt x="1909" y="427"/>
                  </a:lnTo>
                  <a:lnTo>
                    <a:pt x="1931" y="400"/>
                  </a:lnTo>
                  <a:lnTo>
                    <a:pt x="1924" y="383"/>
                  </a:lnTo>
                  <a:lnTo>
                    <a:pt x="1913" y="369"/>
                  </a:lnTo>
                  <a:lnTo>
                    <a:pt x="1896" y="358"/>
                  </a:lnTo>
                  <a:lnTo>
                    <a:pt x="1876" y="350"/>
                  </a:lnTo>
                  <a:lnTo>
                    <a:pt x="1856" y="347"/>
                  </a:lnTo>
                  <a:lnTo>
                    <a:pt x="1835" y="347"/>
                  </a:lnTo>
                  <a:lnTo>
                    <a:pt x="1818" y="352"/>
                  </a:lnTo>
                  <a:lnTo>
                    <a:pt x="1809" y="336"/>
                  </a:lnTo>
                  <a:lnTo>
                    <a:pt x="1804" y="323"/>
                  </a:lnTo>
                  <a:lnTo>
                    <a:pt x="1799" y="316"/>
                  </a:lnTo>
                  <a:lnTo>
                    <a:pt x="1798" y="313"/>
                  </a:lnTo>
                  <a:lnTo>
                    <a:pt x="1797" y="312"/>
                  </a:lnTo>
                  <a:lnTo>
                    <a:pt x="1797" y="310"/>
                  </a:lnTo>
                  <a:lnTo>
                    <a:pt x="1807" y="302"/>
                  </a:lnTo>
                  <a:lnTo>
                    <a:pt x="1815" y="295"/>
                  </a:lnTo>
                  <a:lnTo>
                    <a:pt x="1824" y="290"/>
                  </a:lnTo>
                  <a:lnTo>
                    <a:pt x="1833" y="286"/>
                  </a:lnTo>
                  <a:lnTo>
                    <a:pt x="1846" y="281"/>
                  </a:lnTo>
                  <a:lnTo>
                    <a:pt x="1865" y="275"/>
                  </a:lnTo>
                  <a:lnTo>
                    <a:pt x="1868" y="274"/>
                  </a:lnTo>
                  <a:close/>
                  <a:moveTo>
                    <a:pt x="1781" y="233"/>
                  </a:moveTo>
                  <a:lnTo>
                    <a:pt x="1782" y="269"/>
                  </a:lnTo>
                  <a:lnTo>
                    <a:pt x="1781" y="302"/>
                  </a:lnTo>
                  <a:lnTo>
                    <a:pt x="1773" y="330"/>
                  </a:lnTo>
                  <a:lnTo>
                    <a:pt x="1773" y="326"/>
                  </a:lnTo>
                  <a:lnTo>
                    <a:pt x="1770" y="299"/>
                  </a:lnTo>
                  <a:lnTo>
                    <a:pt x="1770" y="278"/>
                  </a:lnTo>
                  <a:lnTo>
                    <a:pt x="1771" y="262"/>
                  </a:lnTo>
                  <a:lnTo>
                    <a:pt x="1774" y="251"/>
                  </a:lnTo>
                  <a:lnTo>
                    <a:pt x="1777" y="241"/>
                  </a:lnTo>
                  <a:lnTo>
                    <a:pt x="1780" y="235"/>
                  </a:lnTo>
                  <a:lnTo>
                    <a:pt x="1781" y="233"/>
                  </a:lnTo>
                  <a:close/>
                  <a:moveTo>
                    <a:pt x="1472" y="178"/>
                  </a:moveTo>
                  <a:lnTo>
                    <a:pt x="1480" y="186"/>
                  </a:lnTo>
                  <a:lnTo>
                    <a:pt x="1486" y="192"/>
                  </a:lnTo>
                  <a:lnTo>
                    <a:pt x="1489" y="199"/>
                  </a:lnTo>
                  <a:lnTo>
                    <a:pt x="1490" y="209"/>
                  </a:lnTo>
                  <a:lnTo>
                    <a:pt x="1490" y="223"/>
                  </a:lnTo>
                  <a:lnTo>
                    <a:pt x="1507" y="237"/>
                  </a:lnTo>
                  <a:lnTo>
                    <a:pt x="1524" y="252"/>
                  </a:lnTo>
                  <a:lnTo>
                    <a:pt x="1543" y="245"/>
                  </a:lnTo>
                  <a:lnTo>
                    <a:pt x="1554" y="241"/>
                  </a:lnTo>
                  <a:lnTo>
                    <a:pt x="1564" y="240"/>
                  </a:lnTo>
                  <a:lnTo>
                    <a:pt x="1571" y="240"/>
                  </a:lnTo>
                  <a:lnTo>
                    <a:pt x="1573" y="245"/>
                  </a:lnTo>
                  <a:lnTo>
                    <a:pt x="1578" y="252"/>
                  </a:lnTo>
                  <a:lnTo>
                    <a:pt x="1587" y="259"/>
                  </a:lnTo>
                  <a:lnTo>
                    <a:pt x="1601" y="265"/>
                  </a:lnTo>
                  <a:lnTo>
                    <a:pt x="1624" y="271"/>
                  </a:lnTo>
                  <a:lnTo>
                    <a:pt x="1611" y="281"/>
                  </a:lnTo>
                  <a:lnTo>
                    <a:pt x="1571" y="309"/>
                  </a:lnTo>
                  <a:lnTo>
                    <a:pt x="1536" y="328"/>
                  </a:lnTo>
                  <a:lnTo>
                    <a:pt x="1502" y="341"/>
                  </a:lnTo>
                  <a:lnTo>
                    <a:pt x="1471" y="345"/>
                  </a:lnTo>
                  <a:lnTo>
                    <a:pt x="1444" y="344"/>
                  </a:lnTo>
                  <a:lnTo>
                    <a:pt x="1421" y="337"/>
                  </a:lnTo>
                  <a:lnTo>
                    <a:pt x="1403" y="324"/>
                  </a:lnTo>
                  <a:lnTo>
                    <a:pt x="1390" y="307"/>
                  </a:lnTo>
                  <a:lnTo>
                    <a:pt x="1403" y="303"/>
                  </a:lnTo>
                  <a:lnTo>
                    <a:pt x="1414" y="300"/>
                  </a:lnTo>
                  <a:lnTo>
                    <a:pt x="1425" y="297"/>
                  </a:lnTo>
                  <a:lnTo>
                    <a:pt x="1434" y="296"/>
                  </a:lnTo>
                  <a:lnTo>
                    <a:pt x="1438" y="295"/>
                  </a:lnTo>
                  <a:lnTo>
                    <a:pt x="1442" y="288"/>
                  </a:lnTo>
                  <a:lnTo>
                    <a:pt x="1445" y="281"/>
                  </a:lnTo>
                  <a:lnTo>
                    <a:pt x="1448" y="274"/>
                  </a:lnTo>
                  <a:lnTo>
                    <a:pt x="1449" y="259"/>
                  </a:lnTo>
                  <a:lnTo>
                    <a:pt x="1446" y="245"/>
                  </a:lnTo>
                  <a:lnTo>
                    <a:pt x="1446" y="233"/>
                  </a:lnTo>
                  <a:lnTo>
                    <a:pt x="1449" y="220"/>
                  </a:lnTo>
                  <a:lnTo>
                    <a:pt x="1455" y="210"/>
                  </a:lnTo>
                  <a:lnTo>
                    <a:pt x="1462" y="200"/>
                  </a:lnTo>
                  <a:lnTo>
                    <a:pt x="1469" y="190"/>
                  </a:lnTo>
                  <a:lnTo>
                    <a:pt x="1472" y="179"/>
                  </a:lnTo>
                  <a:lnTo>
                    <a:pt x="1472" y="178"/>
                  </a:lnTo>
                  <a:close/>
                  <a:moveTo>
                    <a:pt x="1795" y="144"/>
                  </a:moveTo>
                  <a:lnTo>
                    <a:pt x="1794" y="162"/>
                  </a:lnTo>
                  <a:lnTo>
                    <a:pt x="1794" y="180"/>
                  </a:lnTo>
                  <a:lnTo>
                    <a:pt x="1791" y="182"/>
                  </a:lnTo>
                  <a:lnTo>
                    <a:pt x="1775" y="195"/>
                  </a:lnTo>
                  <a:lnTo>
                    <a:pt x="1761" y="203"/>
                  </a:lnTo>
                  <a:lnTo>
                    <a:pt x="1750" y="207"/>
                  </a:lnTo>
                  <a:lnTo>
                    <a:pt x="1741" y="209"/>
                  </a:lnTo>
                  <a:lnTo>
                    <a:pt x="1736" y="209"/>
                  </a:lnTo>
                  <a:lnTo>
                    <a:pt x="1731" y="209"/>
                  </a:lnTo>
                  <a:lnTo>
                    <a:pt x="1756" y="166"/>
                  </a:lnTo>
                  <a:lnTo>
                    <a:pt x="1757" y="164"/>
                  </a:lnTo>
                  <a:lnTo>
                    <a:pt x="1758" y="162"/>
                  </a:lnTo>
                  <a:lnTo>
                    <a:pt x="1765" y="158"/>
                  </a:lnTo>
                  <a:lnTo>
                    <a:pt x="1777" y="152"/>
                  </a:lnTo>
                  <a:lnTo>
                    <a:pt x="1792" y="145"/>
                  </a:lnTo>
                  <a:lnTo>
                    <a:pt x="1795" y="144"/>
                  </a:lnTo>
                  <a:close/>
                  <a:moveTo>
                    <a:pt x="1612" y="130"/>
                  </a:moveTo>
                  <a:lnTo>
                    <a:pt x="1614" y="131"/>
                  </a:lnTo>
                  <a:lnTo>
                    <a:pt x="1614" y="133"/>
                  </a:lnTo>
                  <a:lnTo>
                    <a:pt x="1617" y="135"/>
                  </a:lnTo>
                  <a:lnTo>
                    <a:pt x="1618" y="137"/>
                  </a:lnTo>
                  <a:lnTo>
                    <a:pt x="1622" y="138"/>
                  </a:lnTo>
                  <a:lnTo>
                    <a:pt x="1642" y="140"/>
                  </a:lnTo>
                  <a:lnTo>
                    <a:pt x="1663" y="140"/>
                  </a:lnTo>
                  <a:lnTo>
                    <a:pt x="1666" y="141"/>
                  </a:lnTo>
                  <a:lnTo>
                    <a:pt x="1659" y="151"/>
                  </a:lnTo>
                  <a:lnTo>
                    <a:pt x="1655" y="159"/>
                  </a:lnTo>
                  <a:lnTo>
                    <a:pt x="1653" y="171"/>
                  </a:lnTo>
                  <a:lnTo>
                    <a:pt x="1653" y="185"/>
                  </a:lnTo>
                  <a:lnTo>
                    <a:pt x="1655" y="197"/>
                  </a:lnTo>
                  <a:lnTo>
                    <a:pt x="1656" y="210"/>
                  </a:lnTo>
                  <a:lnTo>
                    <a:pt x="1678" y="200"/>
                  </a:lnTo>
                  <a:lnTo>
                    <a:pt x="1700" y="187"/>
                  </a:lnTo>
                  <a:lnTo>
                    <a:pt x="1695" y="195"/>
                  </a:lnTo>
                  <a:lnTo>
                    <a:pt x="1661" y="237"/>
                  </a:lnTo>
                  <a:lnTo>
                    <a:pt x="1625" y="231"/>
                  </a:lnTo>
                  <a:lnTo>
                    <a:pt x="1614" y="226"/>
                  </a:lnTo>
                  <a:lnTo>
                    <a:pt x="1604" y="219"/>
                  </a:lnTo>
                  <a:lnTo>
                    <a:pt x="1595" y="209"/>
                  </a:lnTo>
                  <a:lnTo>
                    <a:pt x="1585" y="200"/>
                  </a:lnTo>
                  <a:lnTo>
                    <a:pt x="1574" y="196"/>
                  </a:lnTo>
                  <a:lnTo>
                    <a:pt x="1597" y="182"/>
                  </a:lnTo>
                  <a:lnTo>
                    <a:pt x="1619" y="169"/>
                  </a:lnTo>
                  <a:lnTo>
                    <a:pt x="1618" y="169"/>
                  </a:lnTo>
                  <a:lnTo>
                    <a:pt x="1615" y="169"/>
                  </a:lnTo>
                  <a:lnTo>
                    <a:pt x="1608" y="169"/>
                  </a:lnTo>
                  <a:lnTo>
                    <a:pt x="1597" y="169"/>
                  </a:lnTo>
                  <a:lnTo>
                    <a:pt x="1578" y="168"/>
                  </a:lnTo>
                  <a:lnTo>
                    <a:pt x="1550" y="168"/>
                  </a:lnTo>
                  <a:lnTo>
                    <a:pt x="1547" y="158"/>
                  </a:lnTo>
                  <a:lnTo>
                    <a:pt x="1556" y="154"/>
                  </a:lnTo>
                  <a:lnTo>
                    <a:pt x="1566" y="149"/>
                  </a:lnTo>
                  <a:lnTo>
                    <a:pt x="1577" y="144"/>
                  </a:lnTo>
                  <a:lnTo>
                    <a:pt x="1592" y="138"/>
                  </a:lnTo>
                  <a:lnTo>
                    <a:pt x="1612" y="130"/>
                  </a:lnTo>
                  <a:close/>
                  <a:moveTo>
                    <a:pt x="1041" y="104"/>
                  </a:moveTo>
                  <a:lnTo>
                    <a:pt x="1024" y="123"/>
                  </a:lnTo>
                  <a:lnTo>
                    <a:pt x="1007" y="141"/>
                  </a:lnTo>
                  <a:lnTo>
                    <a:pt x="1031" y="140"/>
                  </a:lnTo>
                  <a:lnTo>
                    <a:pt x="1055" y="140"/>
                  </a:lnTo>
                  <a:lnTo>
                    <a:pt x="1051" y="145"/>
                  </a:lnTo>
                  <a:lnTo>
                    <a:pt x="1047" y="151"/>
                  </a:lnTo>
                  <a:lnTo>
                    <a:pt x="1042" y="156"/>
                  </a:lnTo>
                  <a:lnTo>
                    <a:pt x="1047" y="162"/>
                  </a:lnTo>
                  <a:lnTo>
                    <a:pt x="1051" y="168"/>
                  </a:lnTo>
                  <a:lnTo>
                    <a:pt x="1055" y="173"/>
                  </a:lnTo>
                  <a:lnTo>
                    <a:pt x="1044" y="190"/>
                  </a:lnTo>
                  <a:lnTo>
                    <a:pt x="1034" y="209"/>
                  </a:lnTo>
                  <a:lnTo>
                    <a:pt x="1064" y="203"/>
                  </a:lnTo>
                  <a:lnTo>
                    <a:pt x="1088" y="199"/>
                  </a:lnTo>
                  <a:lnTo>
                    <a:pt x="1105" y="196"/>
                  </a:lnTo>
                  <a:lnTo>
                    <a:pt x="1120" y="196"/>
                  </a:lnTo>
                  <a:lnTo>
                    <a:pt x="1132" y="197"/>
                  </a:lnTo>
                  <a:lnTo>
                    <a:pt x="1142" y="199"/>
                  </a:lnTo>
                  <a:lnTo>
                    <a:pt x="1153" y="202"/>
                  </a:lnTo>
                  <a:lnTo>
                    <a:pt x="1139" y="223"/>
                  </a:lnTo>
                  <a:lnTo>
                    <a:pt x="1125" y="244"/>
                  </a:lnTo>
                  <a:lnTo>
                    <a:pt x="1110" y="265"/>
                  </a:lnTo>
                  <a:lnTo>
                    <a:pt x="1129" y="271"/>
                  </a:lnTo>
                  <a:lnTo>
                    <a:pt x="1146" y="275"/>
                  </a:lnTo>
                  <a:lnTo>
                    <a:pt x="1160" y="275"/>
                  </a:lnTo>
                  <a:lnTo>
                    <a:pt x="1176" y="272"/>
                  </a:lnTo>
                  <a:lnTo>
                    <a:pt x="1194" y="268"/>
                  </a:lnTo>
                  <a:lnTo>
                    <a:pt x="1215" y="259"/>
                  </a:lnTo>
                  <a:lnTo>
                    <a:pt x="1269" y="279"/>
                  </a:lnTo>
                  <a:lnTo>
                    <a:pt x="1254" y="320"/>
                  </a:lnTo>
                  <a:lnTo>
                    <a:pt x="1296" y="333"/>
                  </a:lnTo>
                  <a:lnTo>
                    <a:pt x="1266" y="348"/>
                  </a:lnTo>
                  <a:lnTo>
                    <a:pt x="1242" y="360"/>
                  </a:lnTo>
                  <a:lnTo>
                    <a:pt x="1221" y="368"/>
                  </a:lnTo>
                  <a:lnTo>
                    <a:pt x="1203" y="375"/>
                  </a:lnTo>
                  <a:lnTo>
                    <a:pt x="1186" y="382"/>
                  </a:lnTo>
                  <a:lnTo>
                    <a:pt x="1169" y="386"/>
                  </a:lnTo>
                  <a:lnTo>
                    <a:pt x="1150" y="391"/>
                  </a:lnTo>
                  <a:lnTo>
                    <a:pt x="1127" y="396"/>
                  </a:lnTo>
                  <a:lnTo>
                    <a:pt x="1101" y="400"/>
                  </a:lnTo>
                  <a:lnTo>
                    <a:pt x="1106" y="407"/>
                  </a:lnTo>
                  <a:lnTo>
                    <a:pt x="1112" y="413"/>
                  </a:lnTo>
                  <a:lnTo>
                    <a:pt x="1119" y="417"/>
                  </a:lnTo>
                  <a:lnTo>
                    <a:pt x="1125" y="420"/>
                  </a:lnTo>
                  <a:lnTo>
                    <a:pt x="1133" y="420"/>
                  </a:lnTo>
                  <a:lnTo>
                    <a:pt x="1143" y="419"/>
                  </a:lnTo>
                  <a:lnTo>
                    <a:pt x="1156" y="416"/>
                  </a:lnTo>
                  <a:lnTo>
                    <a:pt x="1171" y="410"/>
                  </a:lnTo>
                  <a:lnTo>
                    <a:pt x="1191" y="402"/>
                  </a:lnTo>
                  <a:lnTo>
                    <a:pt x="1215" y="391"/>
                  </a:lnTo>
                  <a:lnTo>
                    <a:pt x="1244" y="376"/>
                  </a:lnTo>
                  <a:lnTo>
                    <a:pt x="1278" y="360"/>
                  </a:lnTo>
                  <a:lnTo>
                    <a:pt x="1317" y="340"/>
                  </a:lnTo>
                  <a:lnTo>
                    <a:pt x="1322" y="362"/>
                  </a:lnTo>
                  <a:lnTo>
                    <a:pt x="1325" y="386"/>
                  </a:lnTo>
                  <a:lnTo>
                    <a:pt x="1344" y="391"/>
                  </a:lnTo>
                  <a:lnTo>
                    <a:pt x="1364" y="396"/>
                  </a:lnTo>
                  <a:lnTo>
                    <a:pt x="1361" y="402"/>
                  </a:lnTo>
                  <a:lnTo>
                    <a:pt x="1359" y="409"/>
                  </a:lnTo>
                  <a:lnTo>
                    <a:pt x="1356" y="415"/>
                  </a:lnTo>
                  <a:lnTo>
                    <a:pt x="1377" y="406"/>
                  </a:lnTo>
                  <a:lnTo>
                    <a:pt x="1400" y="395"/>
                  </a:lnTo>
                  <a:lnTo>
                    <a:pt x="1420" y="386"/>
                  </a:lnTo>
                  <a:lnTo>
                    <a:pt x="1438" y="393"/>
                  </a:lnTo>
                  <a:lnTo>
                    <a:pt x="1452" y="398"/>
                  </a:lnTo>
                  <a:lnTo>
                    <a:pt x="1463" y="402"/>
                  </a:lnTo>
                  <a:lnTo>
                    <a:pt x="1476" y="405"/>
                  </a:lnTo>
                  <a:lnTo>
                    <a:pt x="1489" y="406"/>
                  </a:lnTo>
                  <a:lnTo>
                    <a:pt x="1507" y="407"/>
                  </a:lnTo>
                  <a:lnTo>
                    <a:pt x="1510" y="415"/>
                  </a:lnTo>
                  <a:lnTo>
                    <a:pt x="1512" y="422"/>
                  </a:lnTo>
                  <a:lnTo>
                    <a:pt x="1515" y="429"/>
                  </a:lnTo>
                  <a:lnTo>
                    <a:pt x="1536" y="429"/>
                  </a:lnTo>
                  <a:lnTo>
                    <a:pt x="1554" y="430"/>
                  </a:lnTo>
                  <a:lnTo>
                    <a:pt x="1570" y="429"/>
                  </a:lnTo>
                  <a:lnTo>
                    <a:pt x="1584" y="426"/>
                  </a:lnTo>
                  <a:lnTo>
                    <a:pt x="1597" y="420"/>
                  </a:lnTo>
                  <a:lnTo>
                    <a:pt x="1608" y="412"/>
                  </a:lnTo>
                  <a:lnTo>
                    <a:pt x="1619" y="400"/>
                  </a:lnTo>
                  <a:lnTo>
                    <a:pt x="1631" y="385"/>
                  </a:lnTo>
                  <a:lnTo>
                    <a:pt x="1644" y="365"/>
                  </a:lnTo>
                  <a:lnTo>
                    <a:pt x="1659" y="340"/>
                  </a:lnTo>
                  <a:lnTo>
                    <a:pt x="1676" y="309"/>
                  </a:lnTo>
                  <a:lnTo>
                    <a:pt x="1696" y="272"/>
                  </a:lnTo>
                  <a:lnTo>
                    <a:pt x="1703" y="275"/>
                  </a:lnTo>
                  <a:lnTo>
                    <a:pt x="1704" y="306"/>
                  </a:lnTo>
                  <a:lnTo>
                    <a:pt x="1703" y="336"/>
                  </a:lnTo>
                  <a:lnTo>
                    <a:pt x="1703" y="367"/>
                  </a:lnTo>
                  <a:lnTo>
                    <a:pt x="1707" y="398"/>
                  </a:lnTo>
                  <a:lnTo>
                    <a:pt x="1717" y="427"/>
                  </a:lnTo>
                  <a:lnTo>
                    <a:pt x="1731" y="423"/>
                  </a:lnTo>
                  <a:lnTo>
                    <a:pt x="1746" y="419"/>
                  </a:lnTo>
                  <a:lnTo>
                    <a:pt x="1760" y="415"/>
                  </a:lnTo>
                  <a:lnTo>
                    <a:pt x="1778" y="406"/>
                  </a:lnTo>
                  <a:lnTo>
                    <a:pt x="1802" y="396"/>
                  </a:lnTo>
                  <a:lnTo>
                    <a:pt x="1818" y="438"/>
                  </a:lnTo>
                  <a:lnTo>
                    <a:pt x="1797" y="457"/>
                  </a:lnTo>
                  <a:lnTo>
                    <a:pt x="1775" y="475"/>
                  </a:lnTo>
                  <a:lnTo>
                    <a:pt x="1756" y="495"/>
                  </a:lnTo>
                  <a:lnTo>
                    <a:pt x="1739" y="486"/>
                  </a:lnTo>
                  <a:lnTo>
                    <a:pt x="1724" y="481"/>
                  </a:lnTo>
                  <a:lnTo>
                    <a:pt x="1712" y="477"/>
                  </a:lnTo>
                  <a:lnTo>
                    <a:pt x="1699" y="474"/>
                  </a:lnTo>
                  <a:lnTo>
                    <a:pt x="1686" y="474"/>
                  </a:lnTo>
                  <a:lnTo>
                    <a:pt x="1672" y="475"/>
                  </a:lnTo>
                  <a:lnTo>
                    <a:pt x="1656" y="479"/>
                  </a:lnTo>
                  <a:lnTo>
                    <a:pt x="1639" y="486"/>
                  </a:lnTo>
                  <a:lnTo>
                    <a:pt x="1619" y="496"/>
                  </a:lnTo>
                  <a:lnTo>
                    <a:pt x="1595" y="509"/>
                  </a:lnTo>
                  <a:lnTo>
                    <a:pt x="1567" y="524"/>
                  </a:lnTo>
                  <a:lnTo>
                    <a:pt x="1534" y="544"/>
                  </a:lnTo>
                  <a:lnTo>
                    <a:pt x="1496" y="568"/>
                  </a:lnTo>
                  <a:lnTo>
                    <a:pt x="1452" y="596"/>
                  </a:lnTo>
                  <a:lnTo>
                    <a:pt x="1383" y="632"/>
                  </a:lnTo>
                  <a:lnTo>
                    <a:pt x="1353" y="647"/>
                  </a:lnTo>
                  <a:lnTo>
                    <a:pt x="1322" y="663"/>
                  </a:lnTo>
                  <a:lnTo>
                    <a:pt x="1292" y="678"/>
                  </a:lnTo>
                  <a:lnTo>
                    <a:pt x="1293" y="701"/>
                  </a:lnTo>
                  <a:lnTo>
                    <a:pt x="1298" y="729"/>
                  </a:lnTo>
                  <a:lnTo>
                    <a:pt x="1302" y="761"/>
                  </a:lnTo>
                  <a:lnTo>
                    <a:pt x="1309" y="797"/>
                  </a:lnTo>
                  <a:lnTo>
                    <a:pt x="1317" y="833"/>
                  </a:lnTo>
                  <a:lnTo>
                    <a:pt x="1327" y="869"/>
                  </a:lnTo>
                  <a:lnTo>
                    <a:pt x="1340" y="901"/>
                  </a:lnTo>
                  <a:lnTo>
                    <a:pt x="1353" y="928"/>
                  </a:lnTo>
                  <a:lnTo>
                    <a:pt x="1367" y="950"/>
                  </a:lnTo>
                  <a:lnTo>
                    <a:pt x="1422" y="892"/>
                  </a:lnTo>
                  <a:lnTo>
                    <a:pt x="1479" y="836"/>
                  </a:lnTo>
                  <a:lnTo>
                    <a:pt x="1537" y="781"/>
                  </a:lnTo>
                  <a:lnTo>
                    <a:pt x="1594" y="726"/>
                  </a:lnTo>
                  <a:lnTo>
                    <a:pt x="1648" y="667"/>
                  </a:lnTo>
                  <a:lnTo>
                    <a:pt x="1716" y="674"/>
                  </a:lnTo>
                  <a:lnTo>
                    <a:pt x="1717" y="642"/>
                  </a:lnTo>
                  <a:lnTo>
                    <a:pt x="1720" y="608"/>
                  </a:lnTo>
                  <a:lnTo>
                    <a:pt x="1730" y="610"/>
                  </a:lnTo>
                  <a:lnTo>
                    <a:pt x="1737" y="612"/>
                  </a:lnTo>
                  <a:lnTo>
                    <a:pt x="1746" y="616"/>
                  </a:lnTo>
                  <a:lnTo>
                    <a:pt x="1753" y="620"/>
                  </a:lnTo>
                  <a:lnTo>
                    <a:pt x="1760" y="629"/>
                  </a:lnTo>
                  <a:lnTo>
                    <a:pt x="1768" y="639"/>
                  </a:lnTo>
                  <a:lnTo>
                    <a:pt x="1778" y="654"/>
                  </a:lnTo>
                  <a:lnTo>
                    <a:pt x="1791" y="674"/>
                  </a:lnTo>
                  <a:lnTo>
                    <a:pt x="1805" y="698"/>
                  </a:lnTo>
                  <a:lnTo>
                    <a:pt x="1824" y="729"/>
                  </a:lnTo>
                  <a:lnTo>
                    <a:pt x="1853" y="725"/>
                  </a:lnTo>
                  <a:lnTo>
                    <a:pt x="1880" y="722"/>
                  </a:lnTo>
                  <a:lnTo>
                    <a:pt x="1909" y="723"/>
                  </a:lnTo>
                  <a:lnTo>
                    <a:pt x="1936" y="729"/>
                  </a:lnTo>
                  <a:lnTo>
                    <a:pt x="1962" y="740"/>
                  </a:lnTo>
                  <a:lnTo>
                    <a:pt x="1955" y="754"/>
                  </a:lnTo>
                  <a:lnTo>
                    <a:pt x="1950" y="766"/>
                  </a:lnTo>
                  <a:lnTo>
                    <a:pt x="1945" y="774"/>
                  </a:lnTo>
                  <a:lnTo>
                    <a:pt x="1941" y="783"/>
                  </a:lnTo>
                  <a:lnTo>
                    <a:pt x="1938" y="792"/>
                  </a:lnTo>
                  <a:lnTo>
                    <a:pt x="1934" y="806"/>
                  </a:lnTo>
                  <a:lnTo>
                    <a:pt x="1944" y="826"/>
                  </a:lnTo>
                  <a:lnTo>
                    <a:pt x="1955" y="847"/>
                  </a:lnTo>
                  <a:lnTo>
                    <a:pt x="1967" y="867"/>
                  </a:lnTo>
                  <a:lnTo>
                    <a:pt x="1960" y="881"/>
                  </a:lnTo>
                  <a:lnTo>
                    <a:pt x="1955" y="892"/>
                  </a:lnTo>
                  <a:lnTo>
                    <a:pt x="1951" y="901"/>
                  </a:lnTo>
                  <a:lnTo>
                    <a:pt x="1950" y="911"/>
                  </a:lnTo>
                  <a:lnTo>
                    <a:pt x="1947" y="921"/>
                  </a:lnTo>
                  <a:lnTo>
                    <a:pt x="1944" y="935"/>
                  </a:lnTo>
                  <a:lnTo>
                    <a:pt x="1968" y="925"/>
                  </a:lnTo>
                  <a:lnTo>
                    <a:pt x="1988" y="918"/>
                  </a:lnTo>
                  <a:lnTo>
                    <a:pt x="2005" y="912"/>
                  </a:lnTo>
                  <a:lnTo>
                    <a:pt x="2021" y="909"/>
                  </a:lnTo>
                  <a:lnTo>
                    <a:pt x="2036" y="907"/>
                  </a:lnTo>
                  <a:lnTo>
                    <a:pt x="2055" y="905"/>
                  </a:lnTo>
                  <a:lnTo>
                    <a:pt x="2022" y="933"/>
                  </a:lnTo>
                  <a:lnTo>
                    <a:pt x="1995" y="956"/>
                  </a:lnTo>
                  <a:lnTo>
                    <a:pt x="1972" y="976"/>
                  </a:lnTo>
                  <a:lnTo>
                    <a:pt x="1953" y="991"/>
                  </a:lnTo>
                  <a:lnTo>
                    <a:pt x="1937" y="1004"/>
                  </a:lnTo>
                  <a:lnTo>
                    <a:pt x="1923" y="1014"/>
                  </a:lnTo>
                  <a:lnTo>
                    <a:pt x="1913" y="1021"/>
                  </a:lnTo>
                  <a:lnTo>
                    <a:pt x="1903" y="1026"/>
                  </a:lnTo>
                  <a:lnTo>
                    <a:pt x="1894" y="1029"/>
                  </a:lnTo>
                  <a:lnTo>
                    <a:pt x="1887" y="1031"/>
                  </a:lnTo>
                  <a:lnTo>
                    <a:pt x="1880" y="1032"/>
                  </a:lnTo>
                  <a:lnTo>
                    <a:pt x="1873" y="1032"/>
                  </a:lnTo>
                  <a:lnTo>
                    <a:pt x="1865" y="1032"/>
                  </a:lnTo>
                  <a:lnTo>
                    <a:pt x="1801" y="1031"/>
                  </a:lnTo>
                  <a:lnTo>
                    <a:pt x="1744" y="1031"/>
                  </a:lnTo>
                  <a:lnTo>
                    <a:pt x="1693" y="1035"/>
                  </a:lnTo>
                  <a:lnTo>
                    <a:pt x="1648" y="1043"/>
                  </a:lnTo>
                  <a:lnTo>
                    <a:pt x="1605" y="1057"/>
                  </a:lnTo>
                  <a:lnTo>
                    <a:pt x="1566" y="1079"/>
                  </a:lnTo>
                  <a:lnTo>
                    <a:pt x="1527" y="1107"/>
                  </a:lnTo>
                  <a:lnTo>
                    <a:pt x="1573" y="1098"/>
                  </a:lnTo>
                  <a:lnTo>
                    <a:pt x="1609" y="1091"/>
                  </a:lnTo>
                  <a:lnTo>
                    <a:pt x="1639" y="1086"/>
                  </a:lnTo>
                  <a:lnTo>
                    <a:pt x="1663" y="1081"/>
                  </a:lnTo>
                  <a:lnTo>
                    <a:pt x="1680" y="1079"/>
                  </a:lnTo>
                  <a:lnTo>
                    <a:pt x="1693" y="1076"/>
                  </a:lnTo>
                  <a:lnTo>
                    <a:pt x="1702" y="1074"/>
                  </a:lnTo>
                  <a:lnTo>
                    <a:pt x="1707" y="1073"/>
                  </a:lnTo>
                  <a:lnTo>
                    <a:pt x="1712" y="1073"/>
                  </a:lnTo>
                  <a:lnTo>
                    <a:pt x="1713" y="1073"/>
                  </a:lnTo>
                  <a:lnTo>
                    <a:pt x="1713" y="1073"/>
                  </a:lnTo>
                  <a:lnTo>
                    <a:pt x="1697" y="1091"/>
                  </a:lnTo>
                  <a:lnTo>
                    <a:pt x="1679" y="1110"/>
                  </a:lnTo>
                  <a:lnTo>
                    <a:pt x="1663" y="1128"/>
                  </a:lnTo>
                  <a:lnTo>
                    <a:pt x="1675" y="1142"/>
                  </a:lnTo>
                  <a:lnTo>
                    <a:pt x="1683" y="1152"/>
                  </a:lnTo>
                  <a:lnTo>
                    <a:pt x="1692" y="1158"/>
                  </a:lnTo>
                  <a:lnTo>
                    <a:pt x="1699" y="1163"/>
                  </a:lnTo>
                  <a:lnTo>
                    <a:pt x="1707" y="1166"/>
                  </a:lnTo>
                  <a:lnTo>
                    <a:pt x="1719" y="1169"/>
                  </a:lnTo>
                  <a:lnTo>
                    <a:pt x="1734" y="1173"/>
                  </a:lnTo>
                  <a:lnTo>
                    <a:pt x="1663" y="1191"/>
                  </a:lnTo>
                  <a:lnTo>
                    <a:pt x="1602" y="1208"/>
                  </a:lnTo>
                  <a:lnTo>
                    <a:pt x="1549" y="1224"/>
                  </a:lnTo>
                  <a:lnTo>
                    <a:pt x="1500" y="1237"/>
                  </a:lnTo>
                  <a:lnTo>
                    <a:pt x="1458" y="1248"/>
                  </a:lnTo>
                  <a:lnTo>
                    <a:pt x="1422" y="1259"/>
                  </a:lnTo>
                  <a:lnTo>
                    <a:pt x="1390" y="1268"/>
                  </a:lnTo>
                  <a:lnTo>
                    <a:pt x="1361" y="1277"/>
                  </a:lnTo>
                  <a:lnTo>
                    <a:pt x="1336" y="1284"/>
                  </a:lnTo>
                  <a:lnTo>
                    <a:pt x="1312" y="1293"/>
                  </a:lnTo>
                  <a:lnTo>
                    <a:pt x="1291" y="1300"/>
                  </a:lnTo>
                  <a:lnTo>
                    <a:pt x="1269" y="1308"/>
                  </a:lnTo>
                  <a:lnTo>
                    <a:pt x="1249" y="1317"/>
                  </a:lnTo>
                  <a:lnTo>
                    <a:pt x="1228" y="1325"/>
                  </a:lnTo>
                  <a:lnTo>
                    <a:pt x="1205" y="1335"/>
                  </a:lnTo>
                  <a:lnTo>
                    <a:pt x="1181" y="1345"/>
                  </a:lnTo>
                  <a:lnTo>
                    <a:pt x="1154" y="1356"/>
                  </a:lnTo>
                  <a:lnTo>
                    <a:pt x="1147" y="1365"/>
                  </a:lnTo>
                  <a:lnTo>
                    <a:pt x="1140" y="1370"/>
                  </a:lnTo>
                  <a:lnTo>
                    <a:pt x="1135" y="1378"/>
                  </a:lnTo>
                  <a:lnTo>
                    <a:pt x="1129" y="1383"/>
                  </a:lnTo>
                  <a:lnTo>
                    <a:pt x="1120" y="1392"/>
                  </a:lnTo>
                  <a:lnTo>
                    <a:pt x="1112" y="1402"/>
                  </a:lnTo>
                  <a:lnTo>
                    <a:pt x="1102" y="1414"/>
                  </a:lnTo>
                  <a:lnTo>
                    <a:pt x="1089" y="1430"/>
                  </a:lnTo>
                  <a:lnTo>
                    <a:pt x="1072" y="1449"/>
                  </a:lnTo>
                  <a:lnTo>
                    <a:pt x="1052" y="1473"/>
                  </a:lnTo>
                  <a:lnTo>
                    <a:pt x="1028" y="1502"/>
                  </a:lnTo>
                  <a:lnTo>
                    <a:pt x="998" y="1496"/>
                  </a:lnTo>
                  <a:lnTo>
                    <a:pt x="966" y="1492"/>
                  </a:lnTo>
                  <a:lnTo>
                    <a:pt x="932" y="1490"/>
                  </a:lnTo>
                  <a:lnTo>
                    <a:pt x="896" y="1510"/>
                  </a:lnTo>
                  <a:lnTo>
                    <a:pt x="860" y="1528"/>
                  </a:lnTo>
                  <a:lnTo>
                    <a:pt x="823" y="1545"/>
                  </a:lnTo>
                  <a:lnTo>
                    <a:pt x="789" y="1565"/>
                  </a:lnTo>
                  <a:lnTo>
                    <a:pt x="803" y="1511"/>
                  </a:lnTo>
                  <a:lnTo>
                    <a:pt x="789" y="1538"/>
                  </a:lnTo>
                  <a:lnTo>
                    <a:pt x="777" y="1559"/>
                  </a:lnTo>
                  <a:lnTo>
                    <a:pt x="769" y="1579"/>
                  </a:lnTo>
                  <a:lnTo>
                    <a:pt x="762" y="1595"/>
                  </a:lnTo>
                  <a:lnTo>
                    <a:pt x="756" y="1612"/>
                  </a:lnTo>
                  <a:lnTo>
                    <a:pt x="750" y="1627"/>
                  </a:lnTo>
                  <a:lnTo>
                    <a:pt x="745" y="1644"/>
                  </a:lnTo>
                  <a:lnTo>
                    <a:pt x="777" y="1715"/>
                  </a:lnTo>
                  <a:lnTo>
                    <a:pt x="753" y="1736"/>
                  </a:lnTo>
                  <a:lnTo>
                    <a:pt x="726" y="1758"/>
                  </a:lnTo>
                  <a:lnTo>
                    <a:pt x="699" y="1781"/>
                  </a:lnTo>
                  <a:lnTo>
                    <a:pt x="674" y="1802"/>
                  </a:lnTo>
                  <a:lnTo>
                    <a:pt x="674" y="1748"/>
                  </a:lnTo>
                  <a:lnTo>
                    <a:pt x="670" y="1695"/>
                  </a:lnTo>
                  <a:lnTo>
                    <a:pt x="667" y="1643"/>
                  </a:lnTo>
                  <a:lnTo>
                    <a:pt x="665" y="1589"/>
                  </a:lnTo>
                  <a:lnTo>
                    <a:pt x="671" y="1535"/>
                  </a:lnTo>
                  <a:lnTo>
                    <a:pt x="654" y="1541"/>
                  </a:lnTo>
                  <a:lnTo>
                    <a:pt x="641" y="1545"/>
                  </a:lnTo>
                  <a:lnTo>
                    <a:pt x="630" y="1548"/>
                  </a:lnTo>
                  <a:lnTo>
                    <a:pt x="621" y="1548"/>
                  </a:lnTo>
                  <a:lnTo>
                    <a:pt x="611" y="1548"/>
                  </a:lnTo>
                  <a:lnTo>
                    <a:pt x="600" y="1548"/>
                  </a:lnTo>
                  <a:lnTo>
                    <a:pt x="580" y="1483"/>
                  </a:lnTo>
                  <a:lnTo>
                    <a:pt x="559" y="1495"/>
                  </a:lnTo>
                  <a:lnTo>
                    <a:pt x="536" y="1507"/>
                  </a:lnTo>
                  <a:lnTo>
                    <a:pt x="515" y="1519"/>
                  </a:lnTo>
                  <a:lnTo>
                    <a:pt x="491" y="1503"/>
                  </a:lnTo>
                  <a:lnTo>
                    <a:pt x="471" y="1490"/>
                  </a:lnTo>
                  <a:lnTo>
                    <a:pt x="454" y="1480"/>
                  </a:lnTo>
                  <a:lnTo>
                    <a:pt x="438" y="1473"/>
                  </a:lnTo>
                  <a:lnTo>
                    <a:pt x="420" y="1469"/>
                  </a:lnTo>
                  <a:lnTo>
                    <a:pt x="400" y="1466"/>
                  </a:lnTo>
                  <a:lnTo>
                    <a:pt x="375" y="1464"/>
                  </a:lnTo>
                  <a:lnTo>
                    <a:pt x="344" y="1462"/>
                  </a:lnTo>
                  <a:lnTo>
                    <a:pt x="304" y="1461"/>
                  </a:lnTo>
                  <a:lnTo>
                    <a:pt x="285" y="1495"/>
                  </a:lnTo>
                  <a:lnTo>
                    <a:pt x="270" y="1523"/>
                  </a:lnTo>
                  <a:lnTo>
                    <a:pt x="257" y="1544"/>
                  </a:lnTo>
                  <a:lnTo>
                    <a:pt x="247" y="1562"/>
                  </a:lnTo>
                  <a:lnTo>
                    <a:pt x="239" y="1576"/>
                  </a:lnTo>
                  <a:lnTo>
                    <a:pt x="232" y="1586"/>
                  </a:lnTo>
                  <a:lnTo>
                    <a:pt x="224" y="1595"/>
                  </a:lnTo>
                  <a:lnTo>
                    <a:pt x="217" y="1600"/>
                  </a:lnTo>
                  <a:lnTo>
                    <a:pt x="210" y="1606"/>
                  </a:lnTo>
                  <a:lnTo>
                    <a:pt x="203" y="1610"/>
                  </a:lnTo>
                  <a:lnTo>
                    <a:pt x="193" y="1614"/>
                  </a:lnTo>
                  <a:lnTo>
                    <a:pt x="189" y="1660"/>
                  </a:lnTo>
                  <a:lnTo>
                    <a:pt x="189" y="1702"/>
                  </a:lnTo>
                  <a:lnTo>
                    <a:pt x="190" y="1743"/>
                  </a:lnTo>
                  <a:lnTo>
                    <a:pt x="195" y="1779"/>
                  </a:lnTo>
                  <a:lnTo>
                    <a:pt x="199" y="1810"/>
                  </a:lnTo>
                  <a:lnTo>
                    <a:pt x="205" y="1834"/>
                  </a:lnTo>
                  <a:lnTo>
                    <a:pt x="209" y="1851"/>
                  </a:lnTo>
                  <a:lnTo>
                    <a:pt x="268" y="1879"/>
                  </a:lnTo>
                  <a:lnTo>
                    <a:pt x="291" y="1854"/>
                  </a:lnTo>
                  <a:lnTo>
                    <a:pt x="311" y="1834"/>
                  </a:lnTo>
                  <a:lnTo>
                    <a:pt x="329" y="1820"/>
                  </a:lnTo>
                  <a:lnTo>
                    <a:pt x="348" y="1812"/>
                  </a:lnTo>
                  <a:lnTo>
                    <a:pt x="366" y="1809"/>
                  </a:lnTo>
                  <a:lnTo>
                    <a:pt x="386" y="1809"/>
                  </a:lnTo>
                  <a:lnTo>
                    <a:pt x="380" y="1829"/>
                  </a:lnTo>
                  <a:lnTo>
                    <a:pt x="375" y="1846"/>
                  </a:lnTo>
                  <a:lnTo>
                    <a:pt x="368" y="1860"/>
                  </a:lnTo>
                  <a:lnTo>
                    <a:pt x="359" y="1874"/>
                  </a:lnTo>
                  <a:lnTo>
                    <a:pt x="348" y="1888"/>
                  </a:lnTo>
                  <a:lnTo>
                    <a:pt x="334" y="1906"/>
                  </a:lnTo>
                  <a:lnTo>
                    <a:pt x="319" y="2018"/>
                  </a:lnTo>
                  <a:lnTo>
                    <a:pt x="335" y="2056"/>
                  </a:lnTo>
                  <a:lnTo>
                    <a:pt x="366" y="2078"/>
                  </a:lnTo>
                  <a:lnTo>
                    <a:pt x="395" y="2101"/>
                  </a:lnTo>
                  <a:lnTo>
                    <a:pt x="419" y="2123"/>
                  </a:lnTo>
                  <a:lnTo>
                    <a:pt x="438" y="2146"/>
                  </a:lnTo>
                  <a:lnTo>
                    <a:pt x="453" y="2167"/>
                  </a:lnTo>
                  <a:lnTo>
                    <a:pt x="464" y="2184"/>
                  </a:lnTo>
                  <a:lnTo>
                    <a:pt x="471" y="2198"/>
                  </a:lnTo>
                  <a:lnTo>
                    <a:pt x="474" y="2205"/>
                  </a:lnTo>
                  <a:lnTo>
                    <a:pt x="514" y="2232"/>
                  </a:lnTo>
                  <a:lnTo>
                    <a:pt x="548" y="2255"/>
                  </a:lnTo>
                  <a:lnTo>
                    <a:pt x="576" y="2273"/>
                  </a:lnTo>
                  <a:lnTo>
                    <a:pt x="602" y="2287"/>
                  </a:lnTo>
                  <a:lnTo>
                    <a:pt x="624" y="2297"/>
                  </a:lnTo>
                  <a:lnTo>
                    <a:pt x="644" y="2302"/>
                  </a:lnTo>
                  <a:lnTo>
                    <a:pt x="662" y="2305"/>
                  </a:lnTo>
                  <a:lnTo>
                    <a:pt x="680" y="2304"/>
                  </a:lnTo>
                  <a:lnTo>
                    <a:pt x="695" y="2298"/>
                  </a:lnTo>
                  <a:lnTo>
                    <a:pt x="712" y="2288"/>
                  </a:lnTo>
                  <a:lnTo>
                    <a:pt x="729" y="2276"/>
                  </a:lnTo>
                  <a:lnTo>
                    <a:pt x="749" y="2257"/>
                  </a:lnTo>
                  <a:lnTo>
                    <a:pt x="774" y="2273"/>
                  </a:lnTo>
                  <a:lnTo>
                    <a:pt x="796" y="2287"/>
                  </a:lnTo>
                  <a:lnTo>
                    <a:pt x="817" y="2300"/>
                  </a:lnTo>
                  <a:lnTo>
                    <a:pt x="838" y="2312"/>
                  </a:lnTo>
                  <a:lnTo>
                    <a:pt x="861" y="2326"/>
                  </a:lnTo>
                  <a:lnTo>
                    <a:pt x="889" y="2343"/>
                  </a:lnTo>
                  <a:lnTo>
                    <a:pt x="959" y="2336"/>
                  </a:lnTo>
                  <a:lnTo>
                    <a:pt x="1010" y="2356"/>
                  </a:lnTo>
                  <a:lnTo>
                    <a:pt x="1059" y="2377"/>
                  </a:lnTo>
                  <a:lnTo>
                    <a:pt x="1108" y="2400"/>
                  </a:lnTo>
                  <a:lnTo>
                    <a:pt x="1154" y="2427"/>
                  </a:lnTo>
                  <a:lnTo>
                    <a:pt x="1198" y="2456"/>
                  </a:lnTo>
                  <a:lnTo>
                    <a:pt x="1239" y="2491"/>
                  </a:lnTo>
                  <a:lnTo>
                    <a:pt x="1268" y="2520"/>
                  </a:lnTo>
                  <a:lnTo>
                    <a:pt x="1278" y="2555"/>
                  </a:lnTo>
                  <a:lnTo>
                    <a:pt x="1288" y="2582"/>
                  </a:lnTo>
                  <a:lnTo>
                    <a:pt x="1298" y="2603"/>
                  </a:lnTo>
                  <a:lnTo>
                    <a:pt x="1308" y="2618"/>
                  </a:lnTo>
                  <a:lnTo>
                    <a:pt x="1322" y="2628"/>
                  </a:lnTo>
                  <a:lnTo>
                    <a:pt x="1339" y="2637"/>
                  </a:lnTo>
                  <a:lnTo>
                    <a:pt x="1360" y="2642"/>
                  </a:lnTo>
                  <a:lnTo>
                    <a:pt x="1388" y="2648"/>
                  </a:lnTo>
                  <a:lnTo>
                    <a:pt x="1425" y="2652"/>
                  </a:lnTo>
                  <a:lnTo>
                    <a:pt x="1442" y="2655"/>
                  </a:lnTo>
                  <a:lnTo>
                    <a:pt x="1456" y="2658"/>
                  </a:lnTo>
                  <a:lnTo>
                    <a:pt x="1471" y="2662"/>
                  </a:lnTo>
                  <a:lnTo>
                    <a:pt x="1483" y="2668"/>
                  </a:lnTo>
                  <a:lnTo>
                    <a:pt x="1495" y="2676"/>
                  </a:lnTo>
                  <a:lnTo>
                    <a:pt x="1507" y="2689"/>
                  </a:lnTo>
                  <a:lnTo>
                    <a:pt x="1522" y="2706"/>
                  </a:lnTo>
                  <a:lnTo>
                    <a:pt x="1536" y="2727"/>
                  </a:lnTo>
                  <a:lnTo>
                    <a:pt x="1553" y="2754"/>
                  </a:lnTo>
                  <a:lnTo>
                    <a:pt x="1571" y="2788"/>
                  </a:lnTo>
                  <a:lnTo>
                    <a:pt x="1592" y="2828"/>
                  </a:lnTo>
                  <a:lnTo>
                    <a:pt x="1541" y="2883"/>
                  </a:lnTo>
                  <a:lnTo>
                    <a:pt x="1561" y="2896"/>
                  </a:lnTo>
                  <a:lnTo>
                    <a:pt x="1584" y="2912"/>
                  </a:lnTo>
                  <a:lnTo>
                    <a:pt x="1604" y="2926"/>
                  </a:lnTo>
                  <a:lnTo>
                    <a:pt x="1635" y="2905"/>
                  </a:lnTo>
                  <a:lnTo>
                    <a:pt x="1662" y="2888"/>
                  </a:lnTo>
                  <a:lnTo>
                    <a:pt x="1686" y="2876"/>
                  </a:lnTo>
                  <a:lnTo>
                    <a:pt x="1707" y="2869"/>
                  </a:lnTo>
                  <a:lnTo>
                    <a:pt x="1726" y="2865"/>
                  </a:lnTo>
                  <a:lnTo>
                    <a:pt x="1743" y="2862"/>
                  </a:lnTo>
                  <a:lnTo>
                    <a:pt x="1757" y="2862"/>
                  </a:lnTo>
                  <a:lnTo>
                    <a:pt x="1804" y="2902"/>
                  </a:lnTo>
                  <a:lnTo>
                    <a:pt x="1855" y="2937"/>
                  </a:lnTo>
                  <a:lnTo>
                    <a:pt x="1907" y="2967"/>
                  </a:lnTo>
                  <a:lnTo>
                    <a:pt x="1961" y="2992"/>
                  </a:lnTo>
                  <a:lnTo>
                    <a:pt x="2015" y="3013"/>
                  </a:lnTo>
                  <a:lnTo>
                    <a:pt x="2067" y="3030"/>
                  </a:lnTo>
                  <a:lnTo>
                    <a:pt x="2118" y="3044"/>
                  </a:lnTo>
                  <a:lnTo>
                    <a:pt x="2165" y="3055"/>
                  </a:lnTo>
                  <a:lnTo>
                    <a:pt x="2209" y="3064"/>
                  </a:lnTo>
                  <a:lnTo>
                    <a:pt x="2246" y="3070"/>
                  </a:lnTo>
                  <a:lnTo>
                    <a:pt x="2277" y="3072"/>
                  </a:lnTo>
                  <a:lnTo>
                    <a:pt x="2301" y="3075"/>
                  </a:lnTo>
                  <a:lnTo>
                    <a:pt x="2317" y="3077"/>
                  </a:lnTo>
                  <a:lnTo>
                    <a:pt x="2323" y="3077"/>
                  </a:lnTo>
                  <a:lnTo>
                    <a:pt x="2323" y="3096"/>
                  </a:lnTo>
                  <a:lnTo>
                    <a:pt x="2321" y="3116"/>
                  </a:lnTo>
                  <a:lnTo>
                    <a:pt x="2320" y="3137"/>
                  </a:lnTo>
                  <a:lnTo>
                    <a:pt x="2318" y="3154"/>
                  </a:lnTo>
                  <a:lnTo>
                    <a:pt x="2317" y="3170"/>
                  </a:lnTo>
                  <a:lnTo>
                    <a:pt x="2314" y="3185"/>
                  </a:lnTo>
                  <a:lnTo>
                    <a:pt x="2310" y="3198"/>
                  </a:lnTo>
                  <a:lnTo>
                    <a:pt x="2304" y="3212"/>
                  </a:lnTo>
                  <a:lnTo>
                    <a:pt x="2297" y="3226"/>
                  </a:lnTo>
                  <a:lnTo>
                    <a:pt x="2287" y="3242"/>
                  </a:lnTo>
                  <a:lnTo>
                    <a:pt x="2274" y="3257"/>
                  </a:lnTo>
                  <a:lnTo>
                    <a:pt x="2259" y="3277"/>
                  </a:lnTo>
                  <a:lnTo>
                    <a:pt x="2240" y="3298"/>
                  </a:lnTo>
                  <a:lnTo>
                    <a:pt x="2218" y="3323"/>
                  </a:lnTo>
                  <a:lnTo>
                    <a:pt x="2192" y="3352"/>
                  </a:lnTo>
                  <a:lnTo>
                    <a:pt x="2161" y="3385"/>
                  </a:lnTo>
                  <a:lnTo>
                    <a:pt x="2168" y="3402"/>
                  </a:lnTo>
                  <a:lnTo>
                    <a:pt x="2175" y="3418"/>
                  </a:lnTo>
                  <a:lnTo>
                    <a:pt x="2179" y="3432"/>
                  </a:lnTo>
                  <a:lnTo>
                    <a:pt x="2182" y="3445"/>
                  </a:lnTo>
                  <a:lnTo>
                    <a:pt x="2182" y="3456"/>
                  </a:lnTo>
                  <a:lnTo>
                    <a:pt x="2179" y="3467"/>
                  </a:lnTo>
                  <a:lnTo>
                    <a:pt x="2174" y="3480"/>
                  </a:lnTo>
                  <a:lnTo>
                    <a:pt x="2165" y="3491"/>
                  </a:lnTo>
                  <a:lnTo>
                    <a:pt x="2152" y="3504"/>
                  </a:lnTo>
                  <a:lnTo>
                    <a:pt x="2135" y="3518"/>
                  </a:lnTo>
                  <a:lnTo>
                    <a:pt x="2116" y="3533"/>
                  </a:lnTo>
                  <a:lnTo>
                    <a:pt x="2090" y="3550"/>
                  </a:lnTo>
                  <a:lnTo>
                    <a:pt x="2059" y="3570"/>
                  </a:lnTo>
                  <a:lnTo>
                    <a:pt x="2023" y="3593"/>
                  </a:lnTo>
                  <a:lnTo>
                    <a:pt x="1982" y="3618"/>
                  </a:lnTo>
                  <a:lnTo>
                    <a:pt x="1934" y="3646"/>
                  </a:lnTo>
                  <a:lnTo>
                    <a:pt x="1940" y="3665"/>
                  </a:lnTo>
                  <a:lnTo>
                    <a:pt x="1944" y="3680"/>
                  </a:lnTo>
                  <a:lnTo>
                    <a:pt x="1947" y="3694"/>
                  </a:lnTo>
                  <a:lnTo>
                    <a:pt x="1950" y="3708"/>
                  </a:lnTo>
                  <a:lnTo>
                    <a:pt x="1951" y="3724"/>
                  </a:lnTo>
                  <a:lnTo>
                    <a:pt x="1951" y="3744"/>
                  </a:lnTo>
                  <a:lnTo>
                    <a:pt x="1951" y="3769"/>
                  </a:lnTo>
                  <a:lnTo>
                    <a:pt x="1951" y="3803"/>
                  </a:lnTo>
                  <a:lnTo>
                    <a:pt x="1913" y="3831"/>
                  </a:lnTo>
                  <a:lnTo>
                    <a:pt x="1894" y="3825"/>
                  </a:lnTo>
                  <a:lnTo>
                    <a:pt x="1876" y="3820"/>
                  </a:lnTo>
                  <a:lnTo>
                    <a:pt x="1849" y="3838"/>
                  </a:lnTo>
                  <a:lnTo>
                    <a:pt x="1821" y="3851"/>
                  </a:lnTo>
                  <a:lnTo>
                    <a:pt x="1791" y="3861"/>
                  </a:lnTo>
                  <a:lnTo>
                    <a:pt x="1761" y="3870"/>
                  </a:lnTo>
                  <a:lnTo>
                    <a:pt x="1733" y="3882"/>
                  </a:lnTo>
                  <a:lnTo>
                    <a:pt x="1746" y="3899"/>
                  </a:lnTo>
                  <a:lnTo>
                    <a:pt x="1758" y="3917"/>
                  </a:lnTo>
                  <a:lnTo>
                    <a:pt x="1736" y="3917"/>
                  </a:lnTo>
                  <a:lnTo>
                    <a:pt x="1717" y="3917"/>
                  </a:lnTo>
                  <a:lnTo>
                    <a:pt x="1700" y="3918"/>
                  </a:lnTo>
                  <a:lnTo>
                    <a:pt x="1683" y="3921"/>
                  </a:lnTo>
                  <a:lnTo>
                    <a:pt x="1665" y="3925"/>
                  </a:lnTo>
                  <a:lnTo>
                    <a:pt x="1641" y="3931"/>
                  </a:lnTo>
                  <a:lnTo>
                    <a:pt x="1700" y="3944"/>
                  </a:lnTo>
                  <a:lnTo>
                    <a:pt x="1697" y="3959"/>
                  </a:lnTo>
                  <a:lnTo>
                    <a:pt x="1696" y="3972"/>
                  </a:lnTo>
                  <a:lnTo>
                    <a:pt x="1696" y="3982"/>
                  </a:lnTo>
                  <a:lnTo>
                    <a:pt x="1699" y="3992"/>
                  </a:lnTo>
                  <a:lnTo>
                    <a:pt x="1706" y="4003"/>
                  </a:lnTo>
                  <a:lnTo>
                    <a:pt x="1716" y="4018"/>
                  </a:lnTo>
                  <a:lnTo>
                    <a:pt x="1729" y="4040"/>
                  </a:lnTo>
                  <a:lnTo>
                    <a:pt x="1774" y="4061"/>
                  </a:lnTo>
                  <a:lnTo>
                    <a:pt x="1780" y="4068"/>
                  </a:lnTo>
                  <a:lnTo>
                    <a:pt x="1785" y="4075"/>
                  </a:lnTo>
                  <a:lnTo>
                    <a:pt x="1780" y="4088"/>
                  </a:lnTo>
                  <a:lnTo>
                    <a:pt x="1773" y="4100"/>
                  </a:lnTo>
                  <a:lnTo>
                    <a:pt x="1721" y="4085"/>
                  </a:lnTo>
                  <a:lnTo>
                    <a:pt x="1670" y="4065"/>
                  </a:lnTo>
                  <a:lnTo>
                    <a:pt x="1621" y="4044"/>
                  </a:lnTo>
                  <a:lnTo>
                    <a:pt x="1571" y="4023"/>
                  </a:lnTo>
                  <a:lnTo>
                    <a:pt x="1522" y="4004"/>
                  </a:lnTo>
                  <a:lnTo>
                    <a:pt x="1479" y="3963"/>
                  </a:lnTo>
                  <a:lnTo>
                    <a:pt x="1410" y="3921"/>
                  </a:lnTo>
                  <a:lnTo>
                    <a:pt x="1346" y="3876"/>
                  </a:lnTo>
                  <a:lnTo>
                    <a:pt x="1288" y="3825"/>
                  </a:lnTo>
                  <a:lnTo>
                    <a:pt x="1235" y="3773"/>
                  </a:lnTo>
                  <a:lnTo>
                    <a:pt x="1188" y="3715"/>
                  </a:lnTo>
                  <a:lnTo>
                    <a:pt x="1147" y="3655"/>
                  </a:lnTo>
                  <a:lnTo>
                    <a:pt x="1110" y="3590"/>
                  </a:lnTo>
                  <a:lnTo>
                    <a:pt x="1081" y="3521"/>
                  </a:lnTo>
                  <a:lnTo>
                    <a:pt x="1058" y="3449"/>
                  </a:lnTo>
                  <a:lnTo>
                    <a:pt x="1040" y="3373"/>
                  </a:lnTo>
                  <a:lnTo>
                    <a:pt x="1000" y="3359"/>
                  </a:lnTo>
                  <a:lnTo>
                    <a:pt x="960" y="3340"/>
                  </a:lnTo>
                  <a:lnTo>
                    <a:pt x="919" y="3318"/>
                  </a:lnTo>
                  <a:lnTo>
                    <a:pt x="881" y="3294"/>
                  </a:lnTo>
                  <a:lnTo>
                    <a:pt x="843" y="3267"/>
                  </a:lnTo>
                  <a:lnTo>
                    <a:pt x="806" y="3240"/>
                  </a:lnTo>
                  <a:lnTo>
                    <a:pt x="772" y="3213"/>
                  </a:lnTo>
                  <a:lnTo>
                    <a:pt x="742" y="3187"/>
                  </a:lnTo>
                  <a:lnTo>
                    <a:pt x="715" y="3163"/>
                  </a:lnTo>
                  <a:lnTo>
                    <a:pt x="692" y="3141"/>
                  </a:lnTo>
                  <a:lnTo>
                    <a:pt x="675" y="3125"/>
                  </a:lnTo>
                  <a:lnTo>
                    <a:pt x="648" y="3026"/>
                  </a:lnTo>
                  <a:lnTo>
                    <a:pt x="628" y="3015"/>
                  </a:lnTo>
                  <a:lnTo>
                    <a:pt x="607" y="3003"/>
                  </a:lnTo>
                  <a:lnTo>
                    <a:pt x="586" y="2991"/>
                  </a:lnTo>
                  <a:lnTo>
                    <a:pt x="566" y="2976"/>
                  </a:lnTo>
                  <a:lnTo>
                    <a:pt x="545" y="2962"/>
                  </a:lnTo>
                  <a:lnTo>
                    <a:pt x="526" y="2945"/>
                  </a:lnTo>
                  <a:lnTo>
                    <a:pt x="508" y="2927"/>
                  </a:lnTo>
                  <a:lnTo>
                    <a:pt x="491" y="2907"/>
                  </a:lnTo>
                  <a:lnTo>
                    <a:pt x="477" y="2886"/>
                  </a:lnTo>
                  <a:lnTo>
                    <a:pt x="465" y="2862"/>
                  </a:lnTo>
                  <a:lnTo>
                    <a:pt x="456" y="2837"/>
                  </a:lnTo>
                  <a:lnTo>
                    <a:pt x="450" y="2809"/>
                  </a:lnTo>
                  <a:lnTo>
                    <a:pt x="447" y="2778"/>
                  </a:lnTo>
                  <a:lnTo>
                    <a:pt x="447" y="2744"/>
                  </a:lnTo>
                  <a:lnTo>
                    <a:pt x="453" y="2707"/>
                  </a:lnTo>
                  <a:lnTo>
                    <a:pt x="463" y="2668"/>
                  </a:lnTo>
                  <a:lnTo>
                    <a:pt x="477" y="2624"/>
                  </a:lnTo>
                  <a:lnTo>
                    <a:pt x="498" y="2579"/>
                  </a:lnTo>
                  <a:lnTo>
                    <a:pt x="524" y="2528"/>
                  </a:lnTo>
                  <a:lnTo>
                    <a:pt x="556" y="2475"/>
                  </a:lnTo>
                  <a:lnTo>
                    <a:pt x="553" y="2470"/>
                  </a:lnTo>
                  <a:lnTo>
                    <a:pt x="549" y="2459"/>
                  </a:lnTo>
                  <a:lnTo>
                    <a:pt x="542" y="2442"/>
                  </a:lnTo>
                  <a:lnTo>
                    <a:pt x="531" y="2418"/>
                  </a:lnTo>
                  <a:lnTo>
                    <a:pt x="518" y="2390"/>
                  </a:lnTo>
                  <a:lnTo>
                    <a:pt x="501" y="2357"/>
                  </a:lnTo>
                  <a:lnTo>
                    <a:pt x="481" y="2321"/>
                  </a:lnTo>
                  <a:lnTo>
                    <a:pt x="458" y="2281"/>
                  </a:lnTo>
                  <a:lnTo>
                    <a:pt x="433" y="2240"/>
                  </a:lnTo>
                  <a:lnTo>
                    <a:pt x="403" y="2195"/>
                  </a:lnTo>
                  <a:lnTo>
                    <a:pt x="370" y="2150"/>
                  </a:lnTo>
                  <a:lnTo>
                    <a:pt x="335" y="2105"/>
                  </a:lnTo>
                  <a:lnTo>
                    <a:pt x="297" y="2059"/>
                  </a:lnTo>
                  <a:lnTo>
                    <a:pt x="254" y="2012"/>
                  </a:lnTo>
                  <a:lnTo>
                    <a:pt x="209" y="1968"/>
                  </a:lnTo>
                  <a:lnTo>
                    <a:pt x="161" y="1925"/>
                  </a:lnTo>
                  <a:lnTo>
                    <a:pt x="108" y="1885"/>
                  </a:lnTo>
                  <a:lnTo>
                    <a:pt x="53" y="1847"/>
                  </a:lnTo>
                  <a:lnTo>
                    <a:pt x="46" y="1796"/>
                  </a:lnTo>
                  <a:lnTo>
                    <a:pt x="39" y="1743"/>
                  </a:lnTo>
                  <a:lnTo>
                    <a:pt x="33" y="1688"/>
                  </a:lnTo>
                  <a:lnTo>
                    <a:pt x="27" y="1637"/>
                  </a:lnTo>
                  <a:lnTo>
                    <a:pt x="40" y="1581"/>
                  </a:lnTo>
                  <a:lnTo>
                    <a:pt x="54" y="1521"/>
                  </a:lnTo>
                  <a:lnTo>
                    <a:pt x="70" y="1456"/>
                  </a:lnTo>
                  <a:lnTo>
                    <a:pt x="71" y="1449"/>
                  </a:lnTo>
                  <a:lnTo>
                    <a:pt x="71" y="1442"/>
                  </a:lnTo>
                  <a:lnTo>
                    <a:pt x="73" y="1435"/>
                  </a:lnTo>
                  <a:lnTo>
                    <a:pt x="74" y="1428"/>
                  </a:lnTo>
                  <a:lnTo>
                    <a:pt x="76" y="1418"/>
                  </a:lnTo>
                  <a:lnTo>
                    <a:pt x="77" y="1407"/>
                  </a:lnTo>
                  <a:lnTo>
                    <a:pt x="81" y="1393"/>
                  </a:lnTo>
                  <a:lnTo>
                    <a:pt x="84" y="1375"/>
                  </a:lnTo>
                  <a:lnTo>
                    <a:pt x="90" y="1354"/>
                  </a:lnTo>
                  <a:lnTo>
                    <a:pt x="97" y="1327"/>
                  </a:lnTo>
                  <a:lnTo>
                    <a:pt x="104" y="1294"/>
                  </a:lnTo>
                  <a:lnTo>
                    <a:pt x="112" y="1256"/>
                  </a:lnTo>
                  <a:lnTo>
                    <a:pt x="124" y="1213"/>
                  </a:lnTo>
                  <a:lnTo>
                    <a:pt x="137" y="1160"/>
                  </a:lnTo>
                  <a:lnTo>
                    <a:pt x="127" y="1176"/>
                  </a:lnTo>
                  <a:lnTo>
                    <a:pt x="121" y="1187"/>
                  </a:lnTo>
                  <a:lnTo>
                    <a:pt x="115" y="1198"/>
                  </a:lnTo>
                  <a:lnTo>
                    <a:pt x="111" y="1210"/>
                  </a:lnTo>
                  <a:lnTo>
                    <a:pt x="107" y="1227"/>
                  </a:lnTo>
                  <a:lnTo>
                    <a:pt x="100" y="1249"/>
                  </a:lnTo>
                  <a:lnTo>
                    <a:pt x="78" y="1277"/>
                  </a:lnTo>
                  <a:lnTo>
                    <a:pt x="61" y="1308"/>
                  </a:lnTo>
                  <a:lnTo>
                    <a:pt x="47" y="1341"/>
                  </a:lnTo>
                  <a:lnTo>
                    <a:pt x="37" y="1372"/>
                  </a:lnTo>
                  <a:lnTo>
                    <a:pt x="32" y="1402"/>
                  </a:lnTo>
                  <a:lnTo>
                    <a:pt x="26" y="1428"/>
                  </a:lnTo>
                  <a:lnTo>
                    <a:pt x="25" y="1448"/>
                  </a:lnTo>
                  <a:lnTo>
                    <a:pt x="23" y="1462"/>
                  </a:lnTo>
                  <a:lnTo>
                    <a:pt x="23" y="1468"/>
                  </a:lnTo>
                  <a:lnTo>
                    <a:pt x="0" y="1468"/>
                  </a:lnTo>
                  <a:lnTo>
                    <a:pt x="10" y="1427"/>
                  </a:lnTo>
                  <a:lnTo>
                    <a:pt x="16" y="1386"/>
                  </a:lnTo>
                  <a:lnTo>
                    <a:pt x="23" y="1345"/>
                  </a:lnTo>
                  <a:lnTo>
                    <a:pt x="43" y="1289"/>
                  </a:lnTo>
                  <a:lnTo>
                    <a:pt x="53" y="1263"/>
                  </a:lnTo>
                  <a:lnTo>
                    <a:pt x="63" y="1237"/>
                  </a:lnTo>
                  <a:lnTo>
                    <a:pt x="76" y="1208"/>
                  </a:lnTo>
                  <a:lnTo>
                    <a:pt x="90" y="1177"/>
                  </a:lnTo>
                  <a:lnTo>
                    <a:pt x="100" y="1160"/>
                  </a:lnTo>
                  <a:lnTo>
                    <a:pt x="108" y="1146"/>
                  </a:lnTo>
                  <a:lnTo>
                    <a:pt x="115" y="1132"/>
                  </a:lnTo>
                  <a:lnTo>
                    <a:pt x="120" y="1120"/>
                  </a:lnTo>
                  <a:lnTo>
                    <a:pt x="125" y="1105"/>
                  </a:lnTo>
                  <a:lnTo>
                    <a:pt x="129" y="1088"/>
                  </a:lnTo>
                  <a:lnTo>
                    <a:pt x="134" y="1067"/>
                  </a:lnTo>
                  <a:lnTo>
                    <a:pt x="138" y="1042"/>
                  </a:lnTo>
                  <a:lnTo>
                    <a:pt x="144" y="1008"/>
                  </a:lnTo>
                  <a:lnTo>
                    <a:pt x="151" y="998"/>
                  </a:lnTo>
                  <a:lnTo>
                    <a:pt x="156" y="990"/>
                  </a:lnTo>
                  <a:lnTo>
                    <a:pt x="163" y="981"/>
                  </a:lnTo>
                  <a:lnTo>
                    <a:pt x="169" y="973"/>
                  </a:lnTo>
                  <a:lnTo>
                    <a:pt x="176" y="964"/>
                  </a:lnTo>
                  <a:lnTo>
                    <a:pt x="183" y="955"/>
                  </a:lnTo>
                  <a:lnTo>
                    <a:pt x="192" y="946"/>
                  </a:lnTo>
                  <a:lnTo>
                    <a:pt x="202" y="935"/>
                  </a:lnTo>
                  <a:lnTo>
                    <a:pt x="212" y="924"/>
                  </a:lnTo>
                  <a:lnTo>
                    <a:pt x="224" y="911"/>
                  </a:lnTo>
                  <a:lnTo>
                    <a:pt x="240" y="897"/>
                  </a:lnTo>
                  <a:lnTo>
                    <a:pt x="256" y="880"/>
                  </a:lnTo>
                  <a:lnTo>
                    <a:pt x="275" y="861"/>
                  </a:lnTo>
                  <a:lnTo>
                    <a:pt x="297" y="842"/>
                  </a:lnTo>
                  <a:lnTo>
                    <a:pt x="322" y="818"/>
                  </a:lnTo>
                  <a:lnTo>
                    <a:pt x="349" y="792"/>
                  </a:lnTo>
                  <a:lnTo>
                    <a:pt x="380" y="764"/>
                  </a:lnTo>
                  <a:lnTo>
                    <a:pt x="416" y="732"/>
                  </a:lnTo>
                  <a:lnTo>
                    <a:pt x="454" y="697"/>
                  </a:lnTo>
                  <a:lnTo>
                    <a:pt x="497" y="657"/>
                  </a:lnTo>
                  <a:lnTo>
                    <a:pt x="545" y="615"/>
                  </a:lnTo>
                  <a:lnTo>
                    <a:pt x="596" y="567"/>
                  </a:lnTo>
                  <a:lnTo>
                    <a:pt x="653" y="516"/>
                  </a:lnTo>
                  <a:lnTo>
                    <a:pt x="715" y="460"/>
                  </a:lnTo>
                  <a:lnTo>
                    <a:pt x="782" y="399"/>
                  </a:lnTo>
                  <a:lnTo>
                    <a:pt x="765" y="393"/>
                  </a:lnTo>
                  <a:lnTo>
                    <a:pt x="745" y="388"/>
                  </a:lnTo>
                  <a:lnTo>
                    <a:pt x="728" y="381"/>
                  </a:lnTo>
                  <a:lnTo>
                    <a:pt x="746" y="361"/>
                  </a:lnTo>
                  <a:lnTo>
                    <a:pt x="760" y="344"/>
                  </a:lnTo>
                  <a:lnTo>
                    <a:pt x="772" y="331"/>
                  </a:lnTo>
                  <a:lnTo>
                    <a:pt x="780" y="321"/>
                  </a:lnTo>
                  <a:lnTo>
                    <a:pt x="786" y="314"/>
                  </a:lnTo>
                  <a:lnTo>
                    <a:pt x="790" y="307"/>
                  </a:lnTo>
                  <a:lnTo>
                    <a:pt x="792" y="302"/>
                  </a:lnTo>
                  <a:lnTo>
                    <a:pt x="794" y="296"/>
                  </a:lnTo>
                  <a:lnTo>
                    <a:pt x="796" y="290"/>
                  </a:lnTo>
                  <a:lnTo>
                    <a:pt x="796" y="289"/>
                  </a:lnTo>
                  <a:lnTo>
                    <a:pt x="794" y="288"/>
                  </a:lnTo>
                  <a:lnTo>
                    <a:pt x="793" y="286"/>
                  </a:lnTo>
                  <a:lnTo>
                    <a:pt x="790" y="285"/>
                  </a:lnTo>
                  <a:lnTo>
                    <a:pt x="787" y="285"/>
                  </a:lnTo>
                  <a:lnTo>
                    <a:pt x="782" y="285"/>
                  </a:lnTo>
                  <a:lnTo>
                    <a:pt x="776" y="285"/>
                  </a:lnTo>
                  <a:lnTo>
                    <a:pt x="762" y="290"/>
                  </a:lnTo>
                  <a:lnTo>
                    <a:pt x="750" y="296"/>
                  </a:lnTo>
                  <a:lnTo>
                    <a:pt x="742" y="300"/>
                  </a:lnTo>
                  <a:lnTo>
                    <a:pt x="735" y="305"/>
                  </a:lnTo>
                  <a:lnTo>
                    <a:pt x="726" y="310"/>
                  </a:lnTo>
                  <a:lnTo>
                    <a:pt x="716" y="319"/>
                  </a:lnTo>
                  <a:lnTo>
                    <a:pt x="729" y="299"/>
                  </a:lnTo>
                  <a:lnTo>
                    <a:pt x="740" y="281"/>
                  </a:lnTo>
                  <a:lnTo>
                    <a:pt x="719" y="285"/>
                  </a:lnTo>
                  <a:lnTo>
                    <a:pt x="698" y="289"/>
                  </a:lnTo>
                  <a:lnTo>
                    <a:pt x="675" y="293"/>
                  </a:lnTo>
                  <a:lnTo>
                    <a:pt x="655" y="302"/>
                  </a:lnTo>
                  <a:lnTo>
                    <a:pt x="648" y="299"/>
                  </a:lnTo>
                  <a:lnTo>
                    <a:pt x="641" y="296"/>
                  </a:lnTo>
                  <a:lnTo>
                    <a:pt x="636" y="293"/>
                  </a:lnTo>
                  <a:lnTo>
                    <a:pt x="623" y="300"/>
                  </a:lnTo>
                  <a:lnTo>
                    <a:pt x="610" y="307"/>
                  </a:lnTo>
                  <a:lnTo>
                    <a:pt x="623" y="297"/>
                  </a:lnTo>
                  <a:lnTo>
                    <a:pt x="631" y="289"/>
                  </a:lnTo>
                  <a:lnTo>
                    <a:pt x="638" y="282"/>
                  </a:lnTo>
                  <a:lnTo>
                    <a:pt x="644" y="276"/>
                  </a:lnTo>
                  <a:lnTo>
                    <a:pt x="651" y="271"/>
                  </a:lnTo>
                  <a:lnTo>
                    <a:pt x="661" y="262"/>
                  </a:lnTo>
                  <a:lnTo>
                    <a:pt x="655" y="274"/>
                  </a:lnTo>
                  <a:lnTo>
                    <a:pt x="651" y="283"/>
                  </a:lnTo>
                  <a:lnTo>
                    <a:pt x="684" y="259"/>
                  </a:lnTo>
                  <a:lnTo>
                    <a:pt x="711" y="240"/>
                  </a:lnTo>
                  <a:lnTo>
                    <a:pt x="732" y="224"/>
                  </a:lnTo>
                  <a:lnTo>
                    <a:pt x="749" y="211"/>
                  </a:lnTo>
                  <a:lnTo>
                    <a:pt x="762" y="202"/>
                  </a:lnTo>
                  <a:lnTo>
                    <a:pt x="772" y="195"/>
                  </a:lnTo>
                  <a:lnTo>
                    <a:pt x="780" y="189"/>
                  </a:lnTo>
                  <a:lnTo>
                    <a:pt x="786" y="186"/>
                  </a:lnTo>
                  <a:lnTo>
                    <a:pt x="792" y="183"/>
                  </a:lnTo>
                  <a:lnTo>
                    <a:pt x="796" y="182"/>
                  </a:lnTo>
                  <a:lnTo>
                    <a:pt x="800" y="180"/>
                  </a:lnTo>
                  <a:lnTo>
                    <a:pt x="807" y="183"/>
                  </a:lnTo>
                  <a:lnTo>
                    <a:pt x="813" y="187"/>
                  </a:lnTo>
                  <a:lnTo>
                    <a:pt x="818" y="190"/>
                  </a:lnTo>
                  <a:lnTo>
                    <a:pt x="843" y="178"/>
                  </a:lnTo>
                  <a:lnTo>
                    <a:pt x="861" y="168"/>
                  </a:lnTo>
                  <a:lnTo>
                    <a:pt x="877" y="159"/>
                  </a:lnTo>
                  <a:lnTo>
                    <a:pt x="888" y="154"/>
                  </a:lnTo>
                  <a:lnTo>
                    <a:pt x="898" y="149"/>
                  </a:lnTo>
                  <a:lnTo>
                    <a:pt x="906" y="147"/>
                  </a:lnTo>
                  <a:lnTo>
                    <a:pt x="913" y="145"/>
                  </a:lnTo>
                  <a:lnTo>
                    <a:pt x="922" y="144"/>
                  </a:lnTo>
                  <a:lnTo>
                    <a:pt x="933" y="142"/>
                  </a:lnTo>
                  <a:lnTo>
                    <a:pt x="929" y="149"/>
                  </a:lnTo>
                  <a:lnTo>
                    <a:pt x="926" y="156"/>
                  </a:lnTo>
                  <a:lnTo>
                    <a:pt x="923" y="164"/>
                  </a:lnTo>
                  <a:lnTo>
                    <a:pt x="949" y="151"/>
                  </a:lnTo>
                  <a:lnTo>
                    <a:pt x="970" y="141"/>
                  </a:lnTo>
                  <a:lnTo>
                    <a:pt x="986" y="134"/>
                  </a:lnTo>
                  <a:lnTo>
                    <a:pt x="998" y="127"/>
                  </a:lnTo>
                  <a:lnTo>
                    <a:pt x="1008" y="123"/>
                  </a:lnTo>
                  <a:lnTo>
                    <a:pt x="1015" y="118"/>
                  </a:lnTo>
                  <a:lnTo>
                    <a:pt x="1024" y="114"/>
                  </a:lnTo>
                  <a:lnTo>
                    <a:pt x="1033" y="110"/>
                  </a:lnTo>
                  <a:lnTo>
                    <a:pt x="1041" y="104"/>
                  </a:lnTo>
                  <a:close/>
                  <a:moveTo>
                    <a:pt x="2178" y="38"/>
                  </a:moveTo>
                  <a:lnTo>
                    <a:pt x="2182" y="39"/>
                  </a:lnTo>
                  <a:lnTo>
                    <a:pt x="2189" y="46"/>
                  </a:lnTo>
                  <a:lnTo>
                    <a:pt x="2195" y="55"/>
                  </a:lnTo>
                  <a:lnTo>
                    <a:pt x="2195" y="66"/>
                  </a:lnTo>
                  <a:lnTo>
                    <a:pt x="2184" y="97"/>
                  </a:lnTo>
                  <a:lnTo>
                    <a:pt x="2171" y="120"/>
                  </a:lnTo>
                  <a:lnTo>
                    <a:pt x="2155" y="134"/>
                  </a:lnTo>
                  <a:lnTo>
                    <a:pt x="2138" y="144"/>
                  </a:lnTo>
                  <a:lnTo>
                    <a:pt x="2117" y="147"/>
                  </a:lnTo>
                  <a:lnTo>
                    <a:pt x="2106" y="162"/>
                  </a:lnTo>
                  <a:lnTo>
                    <a:pt x="2093" y="179"/>
                  </a:lnTo>
                  <a:lnTo>
                    <a:pt x="2080" y="196"/>
                  </a:lnTo>
                  <a:lnTo>
                    <a:pt x="2069" y="186"/>
                  </a:lnTo>
                  <a:lnTo>
                    <a:pt x="2059" y="182"/>
                  </a:lnTo>
                  <a:lnTo>
                    <a:pt x="2049" y="179"/>
                  </a:lnTo>
                  <a:lnTo>
                    <a:pt x="2042" y="187"/>
                  </a:lnTo>
                  <a:lnTo>
                    <a:pt x="2033" y="195"/>
                  </a:lnTo>
                  <a:lnTo>
                    <a:pt x="2025" y="200"/>
                  </a:lnTo>
                  <a:lnTo>
                    <a:pt x="2014" y="204"/>
                  </a:lnTo>
                  <a:lnTo>
                    <a:pt x="1999" y="210"/>
                  </a:lnTo>
                  <a:lnTo>
                    <a:pt x="1978" y="217"/>
                  </a:lnTo>
                  <a:lnTo>
                    <a:pt x="1951" y="226"/>
                  </a:lnTo>
                  <a:lnTo>
                    <a:pt x="1937" y="217"/>
                  </a:lnTo>
                  <a:lnTo>
                    <a:pt x="1926" y="213"/>
                  </a:lnTo>
                  <a:lnTo>
                    <a:pt x="1917" y="209"/>
                  </a:lnTo>
                  <a:lnTo>
                    <a:pt x="1910" y="207"/>
                  </a:lnTo>
                  <a:lnTo>
                    <a:pt x="1928" y="207"/>
                  </a:lnTo>
                  <a:lnTo>
                    <a:pt x="1947" y="204"/>
                  </a:lnTo>
                  <a:lnTo>
                    <a:pt x="1962" y="199"/>
                  </a:lnTo>
                  <a:lnTo>
                    <a:pt x="1980" y="192"/>
                  </a:lnTo>
                  <a:lnTo>
                    <a:pt x="1998" y="180"/>
                  </a:lnTo>
                  <a:lnTo>
                    <a:pt x="2019" y="166"/>
                  </a:lnTo>
                  <a:lnTo>
                    <a:pt x="2042" y="149"/>
                  </a:lnTo>
                  <a:lnTo>
                    <a:pt x="2070" y="127"/>
                  </a:lnTo>
                  <a:lnTo>
                    <a:pt x="2057" y="110"/>
                  </a:lnTo>
                  <a:lnTo>
                    <a:pt x="2049" y="96"/>
                  </a:lnTo>
                  <a:lnTo>
                    <a:pt x="2043" y="83"/>
                  </a:lnTo>
                  <a:lnTo>
                    <a:pt x="2040" y="73"/>
                  </a:lnTo>
                  <a:lnTo>
                    <a:pt x="2038" y="62"/>
                  </a:lnTo>
                  <a:lnTo>
                    <a:pt x="2049" y="62"/>
                  </a:lnTo>
                  <a:lnTo>
                    <a:pt x="2066" y="59"/>
                  </a:lnTo>
                  <a:lnTo>
                    <a:pt x="2089" y="54"/>
                  </a:lnTo>
                  <a:lnTo>
                    <a:pt x="2110" y="49"/>
                  </a:lnTo>
                  <a:lnTo>
                    <a:pt x="2131" y="45"/>
                  </a:lnTo>
                  <a:lnTo>
                    <a:pt x="2148" y="45"/>
                  </a:lnTo>
                  <a:lnTo>
                    <a:pt x="2162" y="48"/>
                  </a:lnTo>
                  <a:lnTo>
                    <a:pt x="2167" y="44"/>
                  </a:lnTo>
                  <a:lnTo>
                    <a:pt x="2169" y="42"/>
                  </a:lnTo>
                  <a:lnTo>
                    <a:pt x="2172" y="39"/>
                  </a:lnTo>
                  <a:lnTo>
                    <a:pt x="2175" y="38"/>
                  </a:lnTo>
                  <a:lnTo>
                    <a:pt x="2178" y="38"/>
                  </a:lnTo>
                  <a:close/>
                  <a:moveTo>
                    <a:pt x="1826" y="35"/>
                  </a:moveTo>
                  <a:lnTo>
                    <a:pt x="1824" y="52"/>
                  </a:lnTo>
                  <a:lnTo>
                    <a:pt x="1821" y="62"/>
                  </a:lnTo>
                  <a:lnTo>
                    <a:pt x="1819" y="69"/>
                  </a:lnTo>
                  <a:lnTo>
                    <a:pt x="1816" y="72"/>
                  </a:lnTo>
                  <a:lnTo>
                    <a:pt x="1812" y="76"/>
                  </a:lnTo>
                  <a:lnTo>
                    <a:pt x="1799" y="86"/>
                  </a:lnTo>
                  <a:lnTo>
                    <a:pt x="1791" y="92"/>
                  </a:lnTo>
                  <a:lnTo>
                    <a:pt x="1787" y="94"/>
                  </a:lnTo>
                  <a:lnTo>
                    <a:pt x="1784" y="96"/>
                  </a:lnTo>
                  <a:lnTo>
                    <a:pt x="1782" y="92"/>
                  </a:lnTo>
                  <a:lnTo>
                    <a:pt x="1782" y="87"/>
                  </a:lnTo>
                  <a:lnTo>
                    <a:pt x="1782" y="83"/>
                  </a:lnTo>
                  <a:lnTo>
                    <a:pt x="1784" y="78"/>
                  </a:lnTo>
                  <a:lnTo>
                    <a:pt x="1774" y="80"/>
                  </a:lnTo>
                  <a:lnTo>
                    <a:pt x="1767" y="83"/>
                  </a:lnTo>
                  <a:lnTo>
                    <a:pt x="1757" y="86"/>
                  </a:lnTo>
                  <a:lnTo>
                    <a:pt x="1746" y="87"/>
                  </a:lnTo>
                  <a:lnTo>
                    <a:pt x="1726" y="90"/>
                  </a:lnTo>
                  <a:lnTo>
                    <a:pt x="1731" y="89"/>
                  </a:lnTo>
                  <a:lnTo>
                    <a:pt x="1736" y="87"/>
                  </a:lnTo>
                  <a:lnTo>
                    <a:pt x="1740" y="85"/>
                  </a:lnTo>
                  <a:lnTo>
                    <a:pt x="1747" y="82"/>
                  </a:lnTo>
                  <a:lnTo>
                    <a:pt x="1754" y="78"/>
                  </a:lnTo>
                  <a:lnTo>
                    <a:pt x="1765" y="70"/>
                  </a:lnTo>
                  <a:lnTo>
                    <a:pt x="1780" y="63"/>
                  </a:lnTo>
                  <a:lnTo>
                    <a:pt x="1798" y="52"/>
                  </a:lnTo>
                  <a:lnTo>
                    <a:pt x="1821" y="38"/>
                  </a:lnTo>
                  <a:lnTo>
                    <a:pt x="1826" y="35"/>
                  </a:lnTo>
                  <a:close/>
                  <a:moveTo>
                    <a:pt x="2497" y="0"/>
                  </a:moveTo>
                  <a:lnTo>
                    <a:pt x="2544" y="24"/>
                  </a:lnTo>
                  <a:lnTo>
                    <a:pt x="2501" y="32"/>
                  </a:lnTo>
                  <a:lnTo>
                    <a:pt x="2531" y="61"/>
                  </a:lnTo>
                  <a:lnTo>
                    <a:pt x="2539" y="66"/>
                  </a:lnTo>
                  <a:lnTo>
                    <a:pt x="2547" y="68"/>
                  </a:lnTo>
                  <a:lnTo>
                    <a:pt x="2555" y="66"/>
                  </a:lnTo>
                  <a:lnTo>
                    <a:pt x="2564" y="61"/>
                  </a:lnTo>
                  <a:lnTo>
                    <a:pt x="2576" y="51"/>
                  </a:lnTo>
                  <a:lnTo>
                    <a:pt x="2593" y="37"/>
                  </a:lnTo>
                  <a:lnTo>
                    <a:pt x="2593" y="39"/>
                  </a:lnTo>
                  <a:lnTo>
                    <a:pt x="2595" y="44"/>
                  </a:lnTo>
                  <a:lnTo>
                    <a:pt x="2598" y="55"/>
                  </a:lnTo>
                  <a:lnTo>
                    <a:pt x="2606" y="72"/>
                  </a:lnTo>
                  <a:lnTo>
                    <a:pt x="2616" y="93"/>
                  </a:lnTo>
                  <a:lnTo>
                    <a:pt x="2630" y="117"/>
                  </a:lnTo>
                  <a:lnTo>
                    <a:pt x="2649" y="144"/>
                  </a:lnTo>
                  <a:lnTo>
                    <a:pt x="2673" y="172"/>
                  </a:lnTo>
                  <a:lnTo>
                    <a:pt x="2700" y="199"/>
                  </a:lnTo>
                  <a:lnTo>
                    <a:pt x="2707" y="220"/>
                  </a:lnTo>
                  <a:lnTo>
                    <a:pt x="2714" y="241"/>
                  </a:lnTo>
                  <a:lnTo>
                    <a:pt x="2697" y="235"/>
                  </a:lnTo>
                  <a:lnTo>
                    <a:pt x="2684" y="233"/>
                  </a:lnTo>
                  <a:lnTo>
                    <a:pt x="2676" y="231"/>
                  </a:lnTo>
                  <a:lnTo>
                    <a:pt x="2667" y="231"/>
                  </a:lnTo>
                  <a:lnTo>
                    <a:pt x="2720" y="303"/>
                  </a:lnTo>
                  <a:lnTo>
                    <a:pt x="2694" y="302"/>
                  </a:lnTo>
                  <a:lnTo>
                    <a:pt x="2676" y="302"/>
                  </a:lnTo>
                  <a:lnTo>
                    <a:pt x="2663" y="303"/>
                  </a:lnTo>
                  <a:lnTo>
                    <a:pt x="2654" y="305"/>
                  </a:lnTo>
                  <a:lnTo>
                    <a:pt x="2649" y="309"/>
                  </a:lnTo>
                  <a:lnTo>
                    <a:pt x="2644" y="313"/>
                  </a:lnTo>
                  <a:lnTo>
                    <a:pt x="2647" y="320"/>
                  </a:lnTo>
                  <a:lnTo>
                    <a:pt x="2659" y="328"/>
                  </a:lnTo>
                  <a:lnTo>
                    <a:pt x="2671" y="337"/>
                  </a:lnTo>
                  <a:lnTo>
                    <a:pt x="2687" y="344"/>
                  </a:lnTo>
                  <a:lnTo>
                    <a:pt x="2701" y="348"/>
                  </a:lnTo>
                  <a:lnTo>
                    <a:pt x="2711" y="351"/>
                  </a:lnTo>
                  <a:lnTo>
                    <a:pt x="2681" y="388"/>
                  </a:lnTo>
                  <a:lnTo>
                    <a:pt x="2649" y="422"/>
                  </a:lnTo>
                  <a:lnTo>
                    <a:pt x="2615" y="453"/>
                  </a:lnTo>
                  <a:lnTo>
                    <a:pt x="2581" y="482"/>
                  </a:lnTo>
                  <a:lnTo>
                    <a:pt x="2547" y="508"/>
                  </a:lnTo>
                  <a:lnTo>
                    <a:pt x="2514" y="530"/>
                  </a:lnTo>
                  <a:lnTo>
                    <a:pt x="2483" y="550"/>
                  </a:lnTo>
                  <a:lnTo>
                    <a:pt x="2454" y="565"/>
                  </a:lnTo>
                  <a:lnTo>
                    <a:pt x="2430" y="578"/>
                  </a:lnTo>
                  <a:lnTo>
                    <a:pt x="2409" y="587"/>
                  </a:lnTo>
                  <a:lnTo>
                    <a:pt x="2395" y="591"/>
                  </a:lnTo>
                  <a:lnTo>
                    <a:pt x="2396" y="603"/>
                  </a:lnTo>
                  <a:lnTo>
                    <a:pt x="2396" y="616"/>
                  </a:lnTo>
                  <a:lnTo>
                    <a:pt x="2393" y="626"/>
                  </a:lnTo>
                  <a:lnTo>
                    <a:pt x="2389" y="634"/>
                  </a:lnTo>
                  <a:lnTo>
                    <a:pt x="2381" y="639"/>
                  </a:lnTo>
                  <a:lnTo>
                    <a:pt x="2369" y="642"/>
                  </a:lnTo>
                  <a:lnTo>
                    <a:pt x="2351" y="640"/>
                  </a:lnTo>
                  <a:lnTo>
                    <a:pt x="2337" y="632"/>
                  </a:lnTo>
                  <a:lnTo>
                    <a:pt x="2323" y="622"/>
                  </a:lnTo>
                  <a:lnTo>
                    <a:pt x="2308" y="612"/>
                  </a:lnTo>
                  <a:lnTo>
                    <a:pt x="2296" y="602"/>
                  </a:lnTo>
                  <a:lnTo>
                    <a:pt x="2280" y="596"/>
                  </a:lnTo>
                  <a:lnTo>
                    <a:pt x="2274" y="575"/>
                  </a:lnTo>
                  <a:lnTo>
                    <a:pt x="2266" y="554"/>
                  </a:lnTo>
                  <a:lnTo>
                    <a:pt x="2259" y="534"/>
                  </a:lnTo>
                  <a:lnTo>
                    <a:pt x="2252" y="513"/>
                  </a:lnTo>
                  <a:lnTo>
                    <a:pt x="2250" y="491"/>
                  </a:lnTo>
                  <a:lnTo>
                    <a:pt x="2257" y="478"/>
                  </a:lnTo>
                  <a:lnTo>
                    <a:pt x="2277" y="437"/>
                  </a:lnTo>
                  <a:lnTo>
                    <a:pt x="2298" y="389"/>
                  </a:lnTo>
                  <a:lnTo>
                    <a:pt x="2287" y="375"/>
                  </a:lnTo>
                  <a:lnTo>
                    <a:pt x="2274" y="361"/>
                  </a:lnTo>
                  <a:lnTo>
                    <a:pt x="2263" y="347"/>
                  </a:lnTo>
                  <a:lnTo>
                    <a:pt x="2267" y="328"/>
                  </a:lnTo>
                  <a:lnTo>
                    <a:pt x="2270" y="313"/>
                  </a:lnTo>
                  <a:lnTo>
                    <a:pt x="2270" y="300"/>
                  </a:lnTo>
                  <a:lnTo>
                    <a:pt x="2269" y="286"/>
                  </a:lnTo>
                  <a:lnTo>
                    <a:pt x="2252" y="265"/>
                  </a:lnTo>
                  <a:lnTo>
                    <a:pt x="2233" y="240"/>
                  </a:lnTo>
                  <a:lnTo>
                    <a:pt x="2215" y="216"/>
                  </a:lnTo>
                  <a:lnTo>
                    <a:pt x="2196" y="196"/>
                  </a:lnTo>
                  <a:lnTo>
                    <a:pt x="2192" y="195"/>
                  </a:lnTo>
                  <a:lnTo>
                    <a:pt x="2185" y="192"/>
                  </a:lnTo>
                  <a:lnTo>
                    <a:pt x="2174" y="189"/>
                  </a:lnTo>
                  <a:lnTo>
                    <a:pt x="2161" y="185"/>
                  </a:lnTo>
                  <a:lnTo>
                    <a:pt x="2148" y="182"/>
                  </a:lnTo>
                  <a:lnTo>
                    <a:pt x="2137" y="180"/>
                  </a:lnTo>
                  <a:lnTo>
                    <a:pt x="2161" y="154"/>
                  </a:lnTo>
                  <a:lnTo>
                    <a:pt x="2182" y="131"/>
                  </a:lnTo>
                  <a:lnTo>
                    <a:pt x="2201" y="109"/>
                  </a:lnTo>
                  <a:lnTo>
                    <a:pt x="2216" y="85"/>
                  </a:lnTo>
                  <a:lnTo>
                    <a:pt x="2232" y="59"/>
                  </a:lnTo>
                  <a:lnTo>
                    <a:pt x="2242" y="68"/>
                  </a:lnTo>
                  <a:lnTo>
                    <a:pt x="2250" y="73"/>
                  </a:lnTo>
                  <a:lnTo>
                    <a:pt x="2256" y="76"/>
                  </a:lnTo>
                  <a:lnTo>
                    <a:pt x="2260" y="79"/>
                  </a:lnTo>
                  <a:lnTo>
                    <a:pt x="2264" y="79"/>
                  </a:lnTo>
                  <a:lnTo>
                    <a:pt x="2267" y="54"/>
                  </a:lnTo>
                  <a:lnTo>
                    <a:pt x="2270" y="27"/>
                  </a:lnTo>
                  <a:lnTo>
                    <a:pt x="2293" y="38"/>
                  </a:lnTo>
                  <a:lnTo>
                    <a:pt x="2308" y="45"/>
                  </a:lnTo>
                  <a:lnTo>
                    <a:pt x="2320" y="48"/>
                  </a:lnTo>
                  <a:lnTo>
                    <a:pt x="2325" y="51"/>
                  </a:lnTo>
                  <a:lnTo>
                    <a:pt x="2330" y="51"/>
                  </a:lnTo>
                  <a:lnTo>
                    <a:pt x="2338" y="51"/>
                  </a:lnTo>
                  <a:lnTo>
                    <a:pt x="2351" y="51"/>
                  </a:lnTo>
                  <a:lnTo>
                    <a:pt x="2368" y="51"/>
                  </a:lnTo>
                  <a:lnTo>
                    <a:pt x="2379" y="52"/>
                  </a:lnTo>
                  <a:lnTo>
                    <a:pt x="2391" y="58"/>
                  </a:lnTo>
                  <a:lnTo>
                    <a:pt x="2401" y="63"/>
                  </a:lnTo>
                  <a:lnTo>
                    <a:pt x="2413" y="68"/>
                  </a:lnTo>
                  <a:lnTo>
                    <a:pt x="2412" y="49"/>
                  </a:lnTo>
                  <a:lnTo>
                    <a:pt x="2413" y="37"/>
                  </a:lnTo>
                  <a:lnTo>
                    <a:pt x="2420" y="25"/>
                  </a:lnTo>
                  <a:lnTo>
                    <a:pt x="2427" y="23"/>
                  </a:lnTo>
                  <a:lnTo>
                    <a:pt x="2435" y="24"/>
                  </a:lnTo>
                  <a:lnTo>
                    <a:pt x="2442" y="25"/>
                  </a:lnTo>
                  <a:lnTo>
                    <a:pt x="2449" y="24"/>
                  </a:lnTo>
                  <a:lnTo>
                    <a:pt x="2459" y="18"/>
                  </a:lnTo>
                  <a:lnTo>
                    <a:pt x="2467" y="11"/>
                  </a:lnTo>
                  <a:lnTo>
                    <a:pt x="2477" y="6"/>
                  </a:lnTo>
                  <a:lnTo>
                    <a:pt x="2480" y="4"/>
                  </a:lnTo>
                  <a:lnTo>
                    <a:pt x="2493" y="0"/>
                  </a:lnTo>
                  <a:lnTo>
                    <a:pt x="249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" name="Freeform 339"/>
            <p:cNvSpPr>
              <a:spLocks noEditPoints="1"/>
            </p:cNvSpPr>
            <p:nvPr/>
          </p:nvSpPr>
          <p:spPr bwMode="auto">
            <a:xfrm>
              <a:off x="2084978" y="4041656"/>
              <a:ext cx="788988" cy="1965325"/>
            </a:xfrm>
            <a:custGeom>
              <a:avLst/>
              <a:gdLst>
                <a:gd name="T0" fmla="*/ 1183 w 1492"/>
                <a:gd name="T1" fmla="*/ 961 h 3714"/>
                <a:gd name="T2" fmla="*/ 294 w 1492"/>
                <a:gd name="T3" fmla="*/ 819 h 3714"/>
                <a:gd name="T4" fmla="*/ 275 w 1492"/>
                <a:gd name="T5" fmla="*/ 932 h 3714"/>
                <a:gd name="T6" fmla="*/ 278 w 1492"/>
                <a:gd name="T7" fmla="*/ 830 h 3714"/>
                <a:gd name="T8" fmla="*/ 505 w 1492"/>
                <a:gd name="T9" fmla="*/ 592 h 3714"/>
                <a:gd name="T10" fmla="*/ 352 w 1492"/>
                <a:gd name="T11" fmla="*/ 148 h 3714"/>
                <a:gd name="T12" fmla="*/ 844 w 1492"/>
                <a:gd name="T13" fmla="*/ 521 h 3714"/>
                <a:gd name="T14" fmla="*/ 1066 w 1492"/>
                <a:gd name="T15" fmla="*/ 784 h 3714"/>
                <a:gd name="T16" fmla="*/ 1041 w 1492"/>
                <a:gd name="T17" fmla="*/ 753 h 3714"/>
                <a:gd name="T18" fmla="*/ 970 w 1492"/>
                <a:gd name="T19" fmla="*/ 665 h 3714"/>
                <a:gd name="T20" fmla="*/ 1072 w 1492"/>
                <a:gd name="T21" fmla="*/ 803 h 3714"/>
                <a:gd name="T22" fmla="*/ 1265 w 1492"/>
                <a:gd name="T23" fmla="*/ 1112 h 3714"/>
                <a:gd name="T24" fmla="*/ 1415 w 1492"/>
                <a:gd name="T25" fmla="*/ 1524 h 3714"/>
                <a:gd name="T26" fmla="*/ 1435 w 1492"/>
                <a:gd name="T27" fmla="*/ 1647 h 3714"/>
                <a:gd name="T28" fmla="*/ 1492 w 1492"/>
                <a:gd name="T29" fmla="*/ 2099 h 3714"/>
                <a:gd name="T30" fmla="*/ 1455 w 1492"/>
                <a:gd name="T31" fmla="*/ 2498 h 3714"/>
                <a:gd name="T32" fmla="*/ 1374 w 1492"/>
                <a:gd name="T33" fmla="*/ 2808 h 3714"/>
                <a:gd name="T34" fmla="*/ 1246 w 1492"/>
                <a:gd name="T35" fmla="*/ 3109 h 3714"/>
                <a:gd name="T36" fmla="*/ 1072 w 1492"/>
                <a:gd name="T37" fmla="*/ 3394 h 3714"/>
                <a:gd name="T38" fmla="*/ 803 w 1492"/>
                <a:gd name="T39" fmla="*/ 3699 h 3714"/>
                <a:gd name="T40" fmla="*/ 1159 w 1492"/>
                <a:gd name="T41" fmla="*/ 2976 h 3714"/>
                <a:gd name="T42" fmla="*/ 1122 w 1492"/>
                <a:gd name="T43" fmla="*/ 2516 h 3714"/>
                <a:gd name="T44" fmla="*/ 660 w 1492"/>
                <a:gd name="T45" fmla="*/ 2684 h 3714"/>
                <a:gd name="T46" fmla="*/ 509 w 1492"/>
                <a:gd name="T47" fmla="*/ 2588 h 3714"/>
                <a:gd name="T48" fmla="*/ 328 w 1492"/>
                <a:gd name="T49" fmla="*/ 2308 h 3714"/>
                <a:gd name="T50" fmla="*/ 417 w 1492"/>
                <a:gd name="T51" fmla="*/ 1771 h 3714"/>
                <a:gd name="T52" fmla="*/ 584 w 1492"/>
                <a:gd name="T53" fmla="*/ 1465 h 3714"/>
                <a:gd name="T54" fmla="*/ 851 w 1492"/>
                <a:gd name="T55" fmla="*/ 1324 h 3714"/>
                <a:gd name="T56" fmla="*/ 1062 w 1492"/>
                <a:gd name="T57" fmla="*/ 1415 h 3714"/>
                <a:gd name="T58" fmla="*/ 1217 w 1492"/>
                <a:gd name="T59" fmla="*/ 1297 h 3714"/>
                <a:gd name="T60" fmla="*/ 1235 w 1492"/>
                <a:gd name="T61" fmla="*/ 1201 h 3714"/>
                <a:gd name="T62" fmla="*/ 1129 w 1492"/>
                <a:gd name="T63" fmla="*/ 1099 h 3714"/>
                <a:gd name="T64" fmla="*/ 1027 w 1492"/>
                <a:gd name="T65" fmla="*/ 965 h 3714"/>
                <a:gd name="T66" fmla="*/ 1059 w 1492"/>
                <a:gd name="T67" fmla="*/ 867 h 3714"/>
                <a:gd name="T68" fmla="*/ 953 w 1492"/>
                <a:gd name="T69" fmla="*/ 755 h 3714"/>
                <a:gd name="T70" fmla="*/ 970 w 1492"/>
                <a:gd name="T71" fmla="*/ 808 h 3714"/>
                <a:gd name="T72" fmla="*/ 1000 w 1492"/>
                <a:gd name="T73" fmla="*/ 1006 h 3714"/>
                <a:gd name="T74" fmla="*/ 943 w 1492"/>
                <a:gd name="T75" fmla="*/ 1068 h 3714"/>
                <a:gd name="T76" fmla="*/ 811 w 1492"/>
                <a:gd name="T77" fmla="*/ 999 h 3714"/>
                <a:gd name="T78" fmla="*/ 886 w 1492"/>
                <a:gd name="T79" fmla="*/ 1057 h 3714"/>
                <a:gd name="T80" fmla="*/ 939 w 1492"/>
                <a:gd name="T81" fmla="*/ 1147 h 3714"/>
                <a:gd name="T82" fmla="*/ 777 w 1492"/>
                <a:gd name="T83" fmla="*/ 1059 h 3714"/>
                <a:gd name="T84" fmla="*/ 662 w 1492"/>
                <a:gd name="T85" fmla="*/ 1326 h 3714"/>
                <a:gd name="T86" fmla="*/ 453 w 1492"/>
                <a:gd name="T87" fmla="*/ 1380 h 3714"/>
                <a:gd name="T88" fmla="*/ 478 w 1492"/>
                <a:gd name="T89" fmla="*/ 1142 h 3714"/>
                <a:gd name="T90" fmla="*/ 461 w 1492"/>
                <a:gd name="T91" fmla="*/ 994 h 3714"/>
                <a:gd name="T92" fmla="*/ 389 w 1492"/>
                <a:gd name="T93" fmla="*/ 844 h 3714"/>
                <a:gd name="T94" fmla="*/ 324 w 1492"/>
                <a:gd name="T95" fmla="*/ 722 h 3714"/>
                <a:gd name="T96" fmla="*/ 386 w 1492"/>
                <a:gd name="T97" fmla="*/ 801 h 3714"/>
                <a:gd name="T98" fmla="*/ 521 w 1492"/>
                <a:gd name="T99" fmla="*/ 761 h 3714"/>
                <a:gd name="T100" fmla="*/ 509 w 1492"/>
                <a:gd name="T101" fmla="*/ 699 h 3714"/>
                <a:gd name="T102" fmla="*/ 616 w 1492"/>
                <a:gd name="T103" fmla="*/ 715 h 3714"/>
                <a:gd name="T104" fmla="*/ 593 w 1492"/>
                <a:gd name="T105" fmla="*/ 596 h 3714"/>
                <a:gd name="T106" fmla="*/ 389 w 1492"/>
                <a:gd name="T107" fmla="*/ 397 h 3714"/>
                <a:gd name="T108" fmla="*/ 467 w 1492"/>
                <a:gd name="T109" fmla="*/ 590 h 3714"/>
                <a:gd name="T110" fmla="*/ 377 w 1492"/>
                <a:gd name="T111" fmla="*/ 554 h 3714"/>
                <a:gd name="T112" fmla="*/ 322 w 1492"/>
                <a:gd name="T113" fmla="*/ 569 h 3714"/>
                <a:gd name="T114" fmla="*/ 248 w 1492"/>
                <a:gd name="T115" fmla="*/ 401 h 3714"/>
                <a:gd name="T116" fmla="*/ 281 w 1492"/>
                <a:gd name="T117" fmla="*/ 276 h 3714"/>
                <a:gd name="T118" fmla="*/ 455 w 1492"/>
                <a:gd name="T119" fmla="*/ 361 h 3714"/>
                <a:gd name="T120" fmla="*/ 257 w 1492"/>
                <a:gd name="T121" fmla="*/ 139 h 3714"/>
                <a:gd name="T122" fmla="*/ 315 w 1492"/>
                <a:gd name="T123" fmla="*/ 132 h 3714"/>
                <a:gd name="T124" fmla="*/ 165 w 1492"/>
                <a:gd name="T125" fmla="*/ 66 h 3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2" h="3714">
                  <a:moveTo>
                    <a:pt x="1415" y="1524"/>
                  </a:moveTo>
                  <a:lnTo>
                    <a:pt x="1419" y="1534"/>
                  </a:lnTo>
                  <a:lnTo>
                    <a:pt x="1431" y="1575"/>
                  </a:lnTo>
                  <a:lnTo>
                    <a:pt x="1439" y="1613"/>
                  </a:lnTo>
                  <a:lnTo>
                    <a:pt x="1448" y="1647"/>
                  </a:lnTo>
                  <a:lnTo>
                    <a:pt x="1434" y="1593"/>
                  </a:lnTo>
                  <a:lnTo>
                    <a:pt x="1418" y="1534"/>
                  </a:lnTo>
                  <a:lnTo>
                    <a:pt x="1415" y="1524"/>
                  </a:lnTo>
                  <a:close/>
                  <a:moveTo>
                    <a:pt x="1144" y="901"/>
                  </a:moveTo>
                  <a:lnTo>
                    <a:pt x="1163" y="929"/>
                  </a:lnTo>
                  <a:lnTo>
                    <a:pt x="1184" y="963"/>
                  </a:lnTo>
                  <a:lnTo>
                    <a:pt x="1183" y="961"/>
                  </a:lnTo>
                  <a:lnTo>
                    <a:pt x="1186" y="968"/>
                  </a:lnTo>
                  <a:lnTo>
                    <a:pt x="1160" y="926"/>
                  </a:lnTo>
                  <a:lnTo>
                    <a:pt x="1156" y="920"/>
                  </a:lnTo>
                  <a:lnTo>
                    <a:pt x="1144" y="901"/>
                  </a:lnTo>
                  <a:close/>
                  <a:moveTo>
                    <a:pt x="505" y="874"/>
                  </a:moveTo>
                  <a:lnTo>
                    <a:pt x="491" y="894"/>
                  </a:lnTo>
                  <a:lnTo>
                    <a:pt x="475" y="912"/>
                  </a:lnTo>
                  <a:lnTo>
                    <a:pt x="462" y="932"/>
                  </a:lnTo>
                  <a:lnTo>
                    <a:pt x="451" y="953"/>
                  </a:lnTo>
                  <a:lnTo>
                    <a:pt x="508" y="920"/>
                  </a:lnTo>
                  <a:lnTo>
                    <a:pt x="505" y="874"/>
                  </a:lnTo>
                  <a:close/>
                  <a:moveTo>
                    <a:pt x="294" y="819"/>
                  </a:moveTo>
                  <a:lnTo>
                    <a:pt x="335" y="905"/>
                  </a:lnTo>
                  <a:lnTo>
                    <a:pt x="319" y="913"/>
                  </a:lnTo>
                  <a:lnTo>
                    <a:pt x="308" y="926"/>
                  </a:lnTo>
                  <a:lnTo>
                    <a:pt x="301" y="946"/>
                  </a:lnTo>
                  <a:lnTo>
                    <a:pt x="297" y="973"/>
                  </a:lnTo>
                  <a:lnTo>
                    <a:pt x="294" y="967"/>
                  </a:lnTo>
                  <a:lnTo>
                    <a:pt x="291" y="961"/>
                  </a:lnTo>
                  <a:lnTo>
                    <a:pt x="288" y="956"/>
                  </a:lnTo>
                  <a:lnTo>
                    <a:pt x="285" y="950"/>
                  </a:lnTo>
                  <a:lnTo>
                    <a:pt x="282" y="944"/>
                  </a:lnTo>
                  <a:lnTo>
                    <a:pt x="278" y="937"/>
                  </a:lnTo>
                  <a:lnTo>
                    <a:pt x="275" y="932"/>
                  </a:lnTo>
                  <a:lnTo>
                    <a:pt x="273" y="926"/>
                  </a:lnTo>
                  <a:lnTo>
                    <a:pt x="270" y="920"/>
                  </a:lnTo>
                  <a:lnTo>
                    <a:pt x="267" y="915"/>
                  </a:lnTo>
                  <a:lnTo>
                    <a:pt x="264" y="909"/>
                  </a:lnTo>
                  <a:lnTo>
                    <a:pt x="260" y="903"/>
                  </a:lnTo>
                  <a:lnTo>
                    <a:pt x="257" y="898"/>
                  </a:lnTo>
                  <a:lnTo>
                    <a:pt x="254" y="892"/>
                  </a:lnTo>
                  <a:lnTo>
                    <a:pt x="251" y="887"/>
                  </a:lnTo>
                  <a:lnTo>
                    <a:pt x="247" y="881"/>
                  </a:lnTo>
                  <a:lnTo>
                    <a:pt x="256" y="863"/>
                  </a:lnTo>
                  <a:lnTo>
                    <a:pt x="267" y="846"/>
                  </a:lnTo>
                  <a:lnTo>
                    <a:pt x="278" y="830"/>
                  </a:lnTo>
                  <a:lnTo>
                    <a:pt x="291" y="820"/>
                  </a:lnTo>
                  <a:lnTo>
                    <a:pt x="294" y="819"/>
                  </a:lnTo>
                  <a:close/>
                  <a:moveTo>
                    <a:pt x="460" y="503"/>
                  </a:moveTo>
                  <a:lnTo>
                    <a:pt x="462" y="507"/>
                  </a:lnTo>
                  <a:lnTo>
                    <a:pt x="477" y="531"/>
                  </a:lnTo>
                  <a:lnTo>
                    <a:pt x="488" y="552"/>
                  </a:lnTo>
                  <a:lnTo>
                    <a:pt x="497" y="572"/>
                  </a:lnTo>
                  <a:lnTo>
                    <a:pt x="504" y="586"/>
                  </a:lnTo>
                  <a:lnTo>
                    <a:pt x="508" y="597"/>
                  </a:lnTo>
                  <a:lnTo>
                    <a:pt x="509" y="602"/>
                  </a:lnTo>
                  <a:lnTo>
                    <a:pt x="508" y="599"/>
                  </a:lnTo>
                  <a:lnTo>
                    <a:pt x="505" y="592"/>
                  </a:lnTo>
                  <a:lnTo>
                    <a:pt x="498" y="583"/>
                  </a:lnTo>
                  <a:lnTo>
                    <a:pt x="487" y="569"/>
                  </a:lnTo>
                  <a:lnTo>
                    <a:pt x="471" y="552"/>
                  </a:lnTo>
                  <a:lnTo>
                    <a:pt x="467" y="548"/>
                  </a:lnTo>
                  <a:lnTo>
                    <a:pt x="464" y="527"/>
                  </a:lnTo>
                  <a:lnTo>
                    <a:pt x="461" y="506"/>
                  </a:lnTo>
                  <a:lnTo>
                    <a:pt x="460" y="503"/>
                  </a:lnTo>
                  <a:close/>
                  <a:moveTo>
                    <a:pt x="0" y="0"/>
                  </a:moveTo>
                  <a:lnTo>
                    <a:pt x="92" y="29"/>
                  </a:lnTo>
                  <a:lnTo>
                    <a:pt x="180" y="64"/>
                  </a:lnTo>
                  <a:lnTo>
                    <a:pt x="268" y="104"/>
                  </a:lnTo>
                  <a:lnTo>
                    <a:pt x="352" y="148"/>
                  </a:lnTo>
                  <a:lnTo>
                    <a:pt x="419" y="187"/>
                  </a:lnTo>
                  <a:lnTo>
                    <a:pt x="480" y="225"/>
                  </a:lnTo>
                  <a:lnTo>
                    <a:pt x="533" y="263"/>
                  </a:lnTo>
                  <a:lnTo>
                    <a:pt x="584" y="300"/>
                  </a:lnTo>
                  <a:lnTo>
                    <a:pt x="631" y="335"/>
                  </a:lnTo>
                  <a:lnTo>
                    <a:pt x="677" y="373"/>
                  </a:lnTo>
                  <a:lnTo>
                    <a:pt x="722" y="411"/>
                  </a:lnTo>
                  <a:lnTo>
                    <a:pt x="769" y="451"/>
                  </a:lnTo>
                  <a:lnTo>
                    <a:pt x="790" y="472"/>
                  </a:lnTo>
                  <a:lnTo>
                    <a:pt x="810" y="490"/>
                  </a:lnTo>
                  <a:lnTo>
                    <a:pt x="827" y="506"/>
                  </a:lnTo>
                  <a:lnTo>
                    <a:pt x="844" y="521"/>
                  </a:lnTo>
                  <a:lnTo>
                    <a:pt x="858" y="537"/>
                  </a:lnTo>
                  <a:lnTo>
                    <a:pt x="872" y="552"/>
                  </a:lnTo>
                  <a:lnTo>
                    <a:pt x="888" y="569"/>
                  </a:lnTo>
                  <a:lnTo>
                    <a:pt x="903" y="586"/>
                  </a:lnTo>
                  <a:lnTo>
                    <a:pt x="922" y="606"/>
                  </a:lnTo>
                  <a:lnTo>
                    <a:pt x="942" y="630"/>
                  </a:lnTo>
                  <a:lnTo>
                    <a:pt x="963" y="657"/>
                  </a:lnTo>
                  <a:lnTo>
                    <a:pt x="990" y="686"/>
                  </a:lnTo>
                  <a:lnTo>
                    <a:pt x="1020" y="722"/>
                  </a:lnTo>
                  <a:lnTo>
                    <a:pt x="1037" y="746"/>
                  </a:lnTo>
                  <a:lnTo>
                    <a:pt x="1052" y="765"/>
                  </a:lnTo>
                  <a:lnTo>
                    <a:pt x="1066" y="784"/>
                  </a:lnTo>
                  <a:lnTo>
                    <a:pt x="1078" y="801"/>
                  </a:lnTo>
                  <a:lnTo>
                    <a:pt x="1091" y="817"/>
                  </a:lnTo>
                  <a:lnTo>
                    <a:pt x="1102" y="834"/>
                  </a:lnTo>
                  <a:lnTo>
                    <a:pt x="1113" y="851"/>
                  </a:lnTo>
                  <a:lnTo>
                    <a:pt x="1126" y="872"/>
                  </a:lnTo>
                  <a:lnTo>
                    <a:pt x="1140" y="895"/>
                  </a:lnTo>
                  <a:lnTo>
                    <a:pt x="1144" y="901"/>
                  </a:lnTo>
                  <a:lnTo>
                    <a:pt x="1139" y="892"/>
                  </a:lnTo>
                  <a:lnTo>
                    <a:pt x="1113" y="854"/>
                  </a:lnTo>
                  <a:lnTo>
                    <a:pt x="1089" y="817"/>
                  </a:lnTo>
                  <a:lnTo>
                    <a:pt x="1065" y="784"/>
                  </a:lnTo>
                  <a:lnTo>
                    <a:pt x="1041" y="753"/>
                  </a:lnTo>
                  <a:lnTo>
                    <a:pt x="1031" y="740"/>
                  </a:lnTo>
                  <a:lnTo>
                    <a:pt x="1024" y="731"/>
                  </a:lnTo>
                  <a:lnTo>
                    <a:pt x="1020" y="726"/>
                  </a:lnTo>
                  <a:lnTo>
                    <a:pt x="1017" y="723"/>
                  </a:lnTo>
                  <a:lnTo>
                    <a:pt x="1015" y="722"/>
                  </a:lnTo>
                  <a:lnTo>
                    <a:pt x="1014" y="720"/>
                  </a:lnTo>
                  <a:lnTo>
                    <a:pt x="1015" y="724"/>
                  </a:lnTo>
                  <a:lnTo>
                    <a:pt x="1011" y="717"/>
                  </a:lnTo>
                  <a:lnTo>
                    <a:pt x="1005" y="709"/>
                  </a:lnTo>
                  <a:lnTo>
                    <a:pt x="997" y="698"/>
                  </a:lnTo>
                  <a:lnTo>
                    <a:pt x="986" y="683"/>
                  </a:lnTo>
                  <a:lnTo>
                    <a:pt x="970" y="665"/>
                  </a:lnTo>
                  <a:lnTo>
                    <a:pt x="987" y="691"/>
                  </a:lnTo>
                  <a:lnTo>
                    <a:pt x="1000" y="712"/>
                  </a:lnTo>
                  <a:lnTo>
                    <a:pt x="1010" y="727"/>
                  </a:lnTo>
                  <a:lnTo>
                    <a:pt x="1018" y="740"/>
                  </a:lnTo>
                  <a:lnTo>
                    <a:pt x="1025" y="751"/>
                  </a:lnTo>
                  <a:lnTo>
                    <a:pt x="1032" y="761"/>
                  </a:lnTo>
                  <a:lnTo>
                    <a:pt x="1039" y="772"/>
                  </a:lnTo>
                  <a:lnTo>
                    <a:pt x="1049" y="784"/>
                  </a:lnTo>
                  <a:lnTo>
                    <a:pt x="1059" y="796"/>
                  </a:lnTo>
                  <a:lnTo>
                    <a:pt x="1059" y="795"/>
                  </a:lnTo>
                  <a:lnTo>
                    <a:pt x="1065" y="796"/>
                  </a:lnTo>
                  <a:lnTo>
                    <a:pt x="1072" y="803"/>
                  </a:lnTo>
                  <a:lnTo>
                    <a:pt x="1081" y="813"/>
                  </a:lnTo>
                  <a:lnTo>
                    <a:pt x="1089" y="823"/>
                  </a:lnTo>
                  <a:lnTo>
                    <a:pt x="1096" y="832"/>
                  </a:lnTo>
                  <a:lnTo>
                    <a:pt x="1143" y="899"/>
                  </a:lnTo>
                  <a:lnTo>
                    <a:pt x="1160" y="926"/>
                  </a:lnTo>
                  <a:lnTo>
                    <a:pt x="1174" y="951"/>
                  </a:lnTo>
                  <a:lnTo>
                    <a:pt x="1195" y="987"/>
                  </a:lnTo>
                  <a:lnTo>
                    <a:pt x="1221" y="1028"/>
                  </a:lnTo>
                  <a:lnTo>
                    <a:pt x="1234" y="1053"/>
                  </a:lnTo>
                  <a:lnTo>
                    <a:pt x="1245" y="1074"/>
                  </a:lnTo>
                  <a:lnTo>
                    <a:pt x="1256" y="1094"/>
                  </a:lnTo>
                  <a:lnTo>
                    <a:pt x="1265" y="1112"/>
                  </a:lnTo>
                  <a:lnTo>
                    <a:pt x="1273" y="1130"/>
                  </a:lnTo>
                  <a:lnTo>
                    <a:pt x="1282" y="1149"/>
                  </a:lnTo>
                  <a:lnTo>
                    <a:pt x="1292" y="1169"/>
                  </a:lnTo>
                  <a:lnTo>
                    <a:pt x="1300" y="1191"/>
                  </a:lnTo>
                  <a:lnTo>
                    <a:pt x="1310" y="1216"/>
                  </a:lnTo>
                  <a:lnTo>
                    <a:pt x="1323" y="1245"/>
                  </a:lnTo>
                  <a:lnTo>
                    <a:pt x="1336" y="1279"/>
                  </a:lnTo>
                  <a:lnTo>
                    <a:pt x="1351" y="1317"/>
                  </a:lnTo>
                  <a:lnTo>
                    <a:pt x="1368" y="1362"/>
                  </a:lnTo>
                  <a:lnTo>
                    <a:pt x="1385" y="1417"/>
                  </a:lnTo>
                  <a:lnTo>
                    <a:pt x="1402" y="1474"/>
                  </a:lnTo>
                  <a:lnTo>
                    <a:pt x="1415" y="1524"/>
                  </a:lnTo>
                  <a:lnTo>
                    <a:pt x="1404" y="1491"/>
                  </a:lnTo>
                  <a:lnTo>
                    <a:pt x="1387" y="1451"/>
                  </a:lnTo>
                  <a:lnTo>
                    <a:pt x="1364" y="1412"/>
                  </a:lnTo>
                  <a:lnTo>
                    <a:pt x="1363" y="1420"/>
                  </a:lnTo>
                  <a:lnTo>
                    <a:pt x="1361" y="1428"/>
                  </a:lnTo>
                  <a:lnTo>
                    <a:pt x="1371" y="1451"/>
                  </a:lnTo>
                  <a:lnTo>
                    <a:pt x="1381" y="1479"/>
                  </a:lnTo>
                  <a:lnTo>
                    <a:pt x="1392" y="1510"/>
                  </a:lnTo>
                  <a:lnTo>
                    <a:pt x="1404" y="1544"/>
                  </a:lnTo>
                  <a:lnTo>
                    <a:pt x="1415" y="1577"/>
                  </a:lnTo>
                  <a:lnTo>
                    <a:pt x="1425" y="1613"/>
                  </a:lnTo>
                  <a:lnTo>
                    <a:pt x="1435" y="1647"/>
                  </a:lnTo>
                  <a:lnTo>
                    <a:pt x="1444" y="1679"/>
                  </a:lnTo>
                  <a:lnTo>
                    <a:pt x="1452" y="1707"/>
                  </a:lnTo>
                  <a:lnTo>
                    <a:pt x="1459" y="1731"/>
                  </a:lnTo>
                  <a:lnTo>
                    <a:pt x="1463" y="1751"/>
                  </a:lnTo>
                  <a:lnTo>
                    <a:pt x="1468" y="1762"/>
                  </a:lnTo>
                  <a:lnTo>
                    <a:pt x="1468" y="1768"/>
                  </a:lnTo>
                  <a:lnTo>
                    <a:pt x="1469" y="1775"/>
                  </a:lnTo>
                  <a:lnTo>
                    <a:pt x="1476" y="1837"/>
                  </a:lnTo>
                  <a:lnTo>
                    <a:pt x="1482" y="1903"/>
                  </a:lnTo>
                  <a:lnTo>
                    <a:pt x="1486" y="1971"/>
                  </a:lnTo>
                  <a:lnTo>
                    <a:pt x="1489" y="2037"/>
                  </a:lnTo>
                  <a:lnTo>
                    <a:pt x="1492" y="2099"/>
                  </a:lnTo>
                  <a:lnTo>
                    <a:pt x="1492" y="2134"/>
                  </a:lnTo>
                  <a:lnTo>
                    <a:pt x="1492" y="2165"/>
                  </a:lnTo>
                  <a:lnTo>
                    <a:pt x="1490" y="2194"/>
                  </a:lnTo>
                  <a:lnTo>
                    <a:pt x="1489" y="2220"/>
                  </a:lnTo>
                  <a:lnTo>
                    <a:pt x="1487" y="2246"/>
                  </a:lnTo>
                  <a:lnTo>
                    <a:pt x="1486" y="2271"/>
                  </a:lnTo>
                  <a:lnTo>
                    <a:pt x="1483" y="2298"/>
                  </a:lnTo>
                  <a:lnTo>
                    <a:pt x="1479" y="2328"/>
                  </a:lnTo>
                  <a:lnTo>
                    <a:pt x="1475" y="2361"/>
                  </a:lnTo>
                  <a:lnTo>
                    <a:pt x="1469" y="2401"/>
                  </a:lnTo>
                  <a:lnTo>
                    <a:pt x="1463" y="2446"/>
                  </a:lnTo>
                  <a:lnTo>
                    <a:pt x="1455" y="2498"/>
                  </a:lnTo>
                  <a:lnTo>
                    <a:pt x="1451" y="2526"/>
                  </a:lnTo>
                  <a:lnTo>
                    <a:pt x="1445" y="2552"/>
                  </a:lnTo>
                  <a:lnTo>
                    <a:pt x="1441" y="2573"/>
                  </a:lnTo>
                  <a:lnTo>
                    <a:pt x="1436" y="2594"/>
                  </a:lnTo>
                  <a:lnTo>
                    <a:pt x="1432" y="2614"/>
                  </a:lnTo>
                  <a:lnTo>
                    <a:pt x="1427" y="2634"/>
                  </a:lnTo>
                  <a:lnTo>
                    <a:pt x="1421" y="2655"/>
                  </a:lnTo>
                  <a:lnTo>
                    <a:pt x="1414" y="2677"/>
                  </a:lnTo>
                  <a:lnTo>
                    <a:pt x="1407" y="2704"/>
                  </a:lnTo>
                  <a:lnTo>
                    <a:pt x="1397" y="2734"/>
                  </a:lnTo>
                  <a:lnTo>
                    <a:pt x="1387" y="2769"/>
                  </a:lnTo>
                  <a:lnTo>
                    <a:pt x="1374" y="2808"/>
                  </a:lnTo>
                  <a:lnTo>
                    <a:pt x="1358" y="2856"/>
                  </a:lnTo>
                  <a:lnTo>
                    <a:pt x="1349" y="2883"/>
                  </a:lnTo>
                  <a:lnTo>
                    <a:pt x="1340" y="2906"/>
                  </a:lnTo>
                  <a:lnTo>
                    <a:pt x="1332" y="2927"/>
                  </a:lnTo>
                  <a:lnTo>
                    <a:pt x="1324" y="2947"/>
                  </a:lnTo>
                  <a:lnTo>
                    <a:pt x="1316" y="2965"/>
                  </a:lnTo>
                  <a:lnTo>
                    <a:pt x="1307" y="2983"/>
                  </a:lnTo>
                  <a:lnTo>
                    <a:pt x="1299" y="3003"/>
                  </a:lnTo>
                  <a:lnTo>
                    <a:pt x="1289" y="3025"/>
                  </a:lnTo>
                  <a:lnTo>
                    <a:pt x="1276" y="3049"/>
                  </a:lnTo>
                  <a:lnTo>
                    <a:pt x="1262" y="3076"/>
                  </a:lnTo>
                  <a:lnTo>
                    <a:pt x="1246" y="3109"/>
                  </a:lnTo>
                  <a:lnTo>
                    <a:pt x="1228" y="3145"/>
                  </a:lnTo>
                  <a:lnTo>
                    <a:pt x="1205" y="3189"/>
                  </a:lnTo>
                  <a:lnTo>
                    <a:pt x="1191" y="3213"/>
                  </a:lnTo>
                  <a:lnTo>
                    <a:pt x="1178" y="3236"/>
                  </a:lnTo>
                  <a:lnTo>
                    <a:pt x="1166" y="3257"/>
                  </a:lnTo>
                  <a:lnTo>
                    <a:pt x="1154" y="3275"/>
                  </a:lnTo>
                  <a:lnTo>
                    <a:pt x="1144" y="3292"/>
                  </a:lnTo>
                  <a:lnTo>
                    <a:pt x="1132" y="3309"/>
                  </a:lnTo>
                  <a:lnTo>
                    <a:pt x="1120" y="3327"/>
                  </a:lnTo>
                  <a:lnTo>
                    <a:pt x="1106" y="3347"/>
                  </a:lnTo>
                  <a:lnTo>
                    <a:pt x="1091" y="3370"/>
                  </a:lnTo>
                  <a:lnTo>
                    <a:pt x="1072" y="3394"/>
                  </a:lnTo>
                  <a:lnTo>
                    <a:pt x="1052" y="3422"/>
                  </a:lnTo>
                  <a:lnTo>
                    <a:pt x="1028" y="3454"/>
                  </a:lnTo>
                  <a:lnTo>
                    <a:pt x="1000" y="3492"/>
                  </a:lnTo>
                  <a:lnTo>
                    <a:pt x="966" y="3533"/>
                  </a:lnTo>
                  <a:lnTo>
                    <a:pt x="935" y="3570"/>
                  </a:lnTo>
                  <a:lnTo>
                    <a:pt x="908" y="3599"/>
                  </a:lnTo>
                  <a:lnTo>
                    <a:pt x="884" y="3625"/>
                  </a:lnTo>
                  <a:lnTo>
                    <a:pt x="862" y="3647"/>
                  </a:lnTo>
                  <a:lnTo>
                    <a:pt x="844" y="3664"/>
                  </a:lnTo>
                  <a:lnTo>
                    <a:pt x="828" y="3678"/>
                  </a:lnTo>
                  <a:lnTo>
                    <a:pt x="814" y="3690"/>
                  </a:lnTo>
                  <a:lnTo>
                    <a:pt x="803" y="3699"/>
                  </a:lnTo>
                  <a:lnTo>
                    <a:pt x="793" y="3708"/>
                  </a:lnTo>
                  <a:lnTo>
                    <a:pt x="783" y="3714"/>
                  </a:lnTo>
                  <a:lnTo>
                    <a:pt x="833" y="3644"/>
                  </a:lnTo>
                  <a:lnTo>
                    <a:pt x="876" y="3573"/>
                  </a:lnTo>
                  <a:lnTo>
                    <a:pt x="916" y="3498"/>
                  </a:lnTo>
                  <a:lnTo>
                    <a:pt x="954" y="3423"/>
                  </a:lnTo>
                  <a:lnTo>
                    <a:pt x="991" y="3347"/>
                  </a:lnTo>
                  <a:lnTo>
                    <a:pt x="1030" y="3271"/>
                  </a:lnTo>
                  <a:lnTo>
                    <a:pt x="1069" y="3196"/>
                  </a:lnTo>
                  <a:lnTo>
                    <a:pt x="1112" y="3123"/>
                  </a:lnTo>
                  <a:lnTo>
                    <a:pt x="1136" y="3051"/>
                  </a:lnTo>
                  <a:lnTo>
                    <a:pt x="1159" y="2976"/>
                  </a:lnTo>
                  <a:lnTo>
                    <a:pt x="1166" y="2897"/>
                  </a:lnTo>
                  <a:lnTo>
                    <a:pt x="1171" y="2827"/>
                  </a:lnTo>
                  <a:lnTo>
                    <a:pt x="1174" y="2765"/>
                  </a:lnTo>
                  <a:lnTo>
                    <a:pt x="1177" y="2711"/>
                  </a:lnTo>
                  <a:lnTo>
                    <a:pt x="1178" y="2665"/>
                  </a:lnTo>
                  <a:lnTo>
                    <a:pt x="1177" y="2625"/>
                  </a:lnTo>
                  <a:lnTo>
                    <a:pt x="1174" y="2593"/>
                  </a:lnTo>
                  <a:lnTo>
                    <a:pt x="1168" y="2567"/>
                  </a:lnTo>
                  <a:lnTo>
                    <a:pt x="1160" y="2546"/>
                  </a:lnTo>
                  <a:lnTo>
                    <a:pt x="1150" y="2532"/>
                  </a:lnTo>
                  <a:lnTo>
                    <a:pt x="1137" y="2522"/>
                  </a:lnTo>
                  <a:lnTo>
                    <a:pt x="1122" y="2516"/>
                  </a:lnTo>
                  <a:lnTo>
                    <a:pt x="1102" y="2514"/>
                  </a:lnTo>
                  <a:lnTo>
                    <a:pt x="1079" y="2516"/>
                  </a:lnTo>
                  <a:lnTo>
                    <a:pt x="1054" y="2521"/>
                  </a:lnTo>
                  <a:lnTo>
                    <a:pt x="1024" y="2529"/>
                  </a:lnTo>
                  <a:lnTo>
                    <a:pt x="991" y="2539"/>
                  </a:lnTo>
                  <a:lnTo>
                    <a:pt x="953" y="2550"/>
                  </a:lnTo>
                  <a:lnTo>
                    <a:pt x="874" y="2576"/>
                  </a:lnTo>
                  <a:lnTo>
                    <a:pt x="790" y="2598"/>
                  </a:lnTo>
                  <a:lnTo>
                    <a:pt x="701" y="2619"/>
                  </a:lnTo>
                  <a:lnTo>
                    <a:pt x="686" y="2641"/>
                  </a:lnTo>
                  <a:lnTo>
                    <a:pt x="672" y="2663"/>
                  </a:lnTo>
                  <a:lnTo>
                    <a:pt x="660" y="2684"/>
                  </a:lnTo>
                  <a:lnTo>
                    <a:pt x="650" y="2681"/>
                  </a:lnTo>
                  <a:lnTo>
                    <a:pt x="640" y="2679"/>
                  </a:lnTo>
                  <a:lnTo>
                    <a:pt x="631" y="2676"/>
                  </a:lnTo>
                  <a:lnTo>
                    <a:pt x="621" y="2672"/>
                  </a:lnTo>
                  <a:lnTo>
                    <a:pt x="613" y="2667"/>
                  </a:lnTo>
                  <a:lnTo>
                    <a:pt x="603" y="2662"/>
                  </a:lnTo>
                  <a:lnTo>
                    <a:pt x="591" y="2655"/>
                  </a:lnTo>
                  <a:lnTo>
                    <a:pt x="580" y="2646"/>
                  </a:lnTo>
                  <a:lnTo>
                    <a:pt x="566" y="2635"/>
                  </a:lnTo>
                  <a:lnTo>
                    <a:pt x="550" y="2622"/>
                  </a:lnTo>
                  <a:lnTo>
                    <a:pt x="532" y="2607"/>
                  </a:lnTo>
                  <a:lnTo>
                    <a:pt x="509" y="2588"/>
                  </a:lnTo>
                  <a:lnTo>
                    <a:pt x="485" y="2567"/>
                  </a:lnTo>
                  <a:lnTo>
                    <a:pt x="457" y="2543"/>
                  </a:lnTo>
                  <a:lnTo>
                    <a:pt x="424" y="2515"/>
                  </a:lnTo>
                  <a:lnTo>
                    <a:pt x="387" y="2483"/>
                  </a:lnTo>
                  <a:lnTo>
                    <a:pt x="346" y="2446"/>
                  </a:lnTo>
                  <a:lnTo>
                    <a:pt x="301" y="2404"/>
                  </a:lnTo>
                  <a:lnTo>
                    <a:pt x="308" y="2387"/>
                  </a:lnTo>
                  <a:lnTo>
                    <a:pt x="315" y="2371"/>
                  </a:lnTo>
                  <a:lnTo>
                    <a:pt x="321" y="2356"/>
                  </a:lnTo>
                  <a:lnTo>
                    <a:pt x="324" y="2342"/>
                  </a:lnTo>
                  <a:lnTo>
                    <a:pt x="326" y="2326"/>
                  </a:lnTo>
                  <a:lnTo>
                    <a:pt x="328" y="2308"/>
                  </a:lnTo>
                  <a:lnTo>
                    <a:pt x="326" y="2287"/>
                  </a:lnTo>
                  <a:lnTo>
                    <a:pt x="325" y="2261"/>
                  </a:lnTo>
                  <a:lnTo>
                    <a:pt x="321" y="2230"/>
                  </a:lnTo>
                  <a:lnTo>
                    <a:pt x="316" y="2192"/>
                  </a:lnTo>
                  <a:lnTo>
                    <a:pt x="311" y="2147"/>
                  </a:lnTo>
                  <a:lnTo>
                    <a:pt x="302" y="2093"/>
                  </a:lnTo>
                  <a:lnTo>
                    <a:pt x="246" y="2044"/>
                  </a:lnTo>
                  <a:lnTo>
                    <a:pt x="288" y="1982"/>
                  </a:lnTo>
                  <a:lnTo>
                    <a:pt x="326" y="1924"/>
                  </a:lnTo>
                  <a:lnTo>
                    <a:pt x="360" y="1871"/>
                  </a:lnTo>
                  <a:lnTo>
                    <a:pt x="390" y="1819"/>
                  </a:lnTo>
                  <a:lnTo>
                    <a:pt x="417" y="1771"/>
                  </a:lnTo>
                  <a:lnTo>
                    <a:pt x="441" y="1725"/>
                  </a:lnTo>
                  <a:lnTo>
                    <a:pt x="462" y="1682"/>
                  </a:lnTo>
                  <a:lnTo>
                    <a:pt x="482" y="1639"/>
                  </a:lnTo>
                  <a:lnTo>
                    <a:pt x="499" y="1597"/>
                  </a:lnTo>
                  <a:lnTo>
                    <a:pt x="516" y="1556"/>
                  </a:lnTo>
                  <a:lnTo>
                    <a:pt x="533" y="1515"/>
                  </a:lnTo>
                  <a:lnTo>
                    <a:pt x="549" y="1474"/>
                  </a:lnTo>
                  <a:lnTo>
                    <a:pt x="556" y="1472"/>
                  </a:lnTo>
                  <a:lnTo>
                    <a:pt x="563" y="1470"/>
                  </a:lnTo>
                  <a:lnTo>
                    <a:pt x="570" y="1469"/>
                  </a:lnTo>
                  <a:lnTo>
                    <a:pt x="577" y="1467"/>
                  </a:lnTo>
                  <a:lnTo>
                    <a:pt x="584" y="1465"/>
                  </a:lnTo>
                  <a:lnTo>
                    <a:pt x="591" y="1463"/>
                  </a:lnTo>
                  <a:lnTo>
                    <a:pt x="597" y="1462"/>
                  </a:lnTo>
                  <a:lnTo>
                    <a:pt x="603" y="1460"/>
                  </a:lnTo>
                  <a:lnTo>
                    <a:pt x="604" y="1453"/>
                  </a:lnTo>
                  <a:lnTo>
                    <a:pt x="604" y="1446"/>
                  </a:lnTo>
                  <a:lnTo>
                    <a:pt x="604" y="1439"/>
                  </a:lnTo>
                  <a:lnTo>
                    <a:pt x="591" y="1427"/>
                  </a:lnTo>
                  <a:lnTo>
                    <a:pt x="655" y="1407"/>
                  </a:lnTo>
                  <a:lnTo>
                    <a:pt x="713" y="1386"/>
                  </a:lnTo>
                  <a:lnTo>
                    <a:pt x="766" y="1365"/>
                  </a:lnTo>
                  <a:lnTo>
                    <a:pt x="813" y="1343"/>
                  </a:lnTo>
                  <a:lnTo>
                    <a:pt x="851" y="1324"/>
                  </a:lnTo>
                  <a:lnTo>
                    <a:pt x="884" y="1305"/>
                  </a:lnTo>
                  <a:lnTo>
                    <a:pt x="910" y="1291"/>
                  </a:lnTo>
                  <a:lnTo>
                    <a:pt x="913" y="1294"/>
                  </a:lnTo>
                  <a:lnTo>
                    <a:pt x="920" y="1301"/>
                  </a:lnTo>
                  <a:lnTo>
                    <a:pt x="930" y="1312"/>
                  </a:lnTo>
                  <a:lnTo>
                    <a:pt x="945" y="1325"/>
                  </a:lnTo>
                  <a:lnTo>
                    <a:pt x="962" y="1341"/>
                  </a:lnTo>
                  <a:lnTo>
                    <a:pt x="980" y="1357"/>
                  </a:lnTo>
                  <a:lnTo>
                    <a:pt x="1000" y="1374"/>
                  </a:lnTo>
                  <a:lnTo>
                    <a:pt x="1021" y="1390"/>
                  </a:lnTo>
                  <a:lnTo>
                    <a:pt x="1041" y="1404"/>
                  </a:lnTo>
                  <a:lnTo>
                    <a:pt x="1062" y="1415"/>
                  </a:lnTo>
                  <a:lnTo>
                    <a:pt x="1081" y="1424"/>
                  </a:lnTo>
                  <a:lnTo>
                    <a:pt x="1098" y="1429"/>
                  </a:lnTo>
                  <a:lnTo>
                    <a:pt x="1105" y="1407"/>
                  </a:lnTo>
                  <a:lnTo>
                    <a:pt x="1109" y="1390"/>
                  </a:lnTo>
                  <a:lnTo>
                    <a:pt x="1112" y="1376"/>
                  </a:lnTo>
                  <a:lnTo>
                    <a:pt x="1115" y="1365"/>
                  </a:lnTo>
                  <a:lnTo>
                    <a:pt x="1115" y="1352"/>
                  </a:lnTo>
                  <a:lnTo>
                    <a:pt x="1113" y="1338"/>
                  </a:lnTo>
                  <a:lnTo>
                    <a:pt x="1149" y="1324"/>
                  </a:lnTo>
                  <a:lnTo>
                    <a:pt x="1177" y="1312"/>
                  </a:lnTo>
                  <a:lnTo>
                    <a:pt x="1200" y="1304"/>
                  </a:lnTo>
                  <a:lnTo>
                    <a:pt x="1217" y="1297"/>
                  </a:lnTo>
                  <a:lnTo>
                    <a:pt x="1228" y="1291"/>
                  </a:lnTo>
                  <a:lnTo>
                    <a:pt x="1237" y="1288"/>
                  </a:lnTo>
                  <a:lnTo>
                    <a:pt x="1241" y="1286"/>
                  </a:lnTo>
                  <a:lnTo>
                    <a:pt x="1244" y="1286"/>
                  </a:lnTo>
                  <a:lnTo>
                    <a:pt x="1245" y="1284"/>
                  </a:lnTo>
                  <a:lnTo>
                    <a:pt x="1245" y="1284"/>
                  </a:lnTo>
                  <a:lnTo>
                    <a:pt x="1255" y="1276"/>
                  </a:lnTo>
                  <a:lnTo>
                    <a:pt x="1252" y="1259"/>
                  </a:lnTo>
                  <a:lnTo>
                    <a:pt x="1251" y="1243"/>
                  </a:lnTo>
                  <a:lnTo>
                    <a:pt x="1246" y="1229"/>
                  </a:lnTo>
                  <a:lnTo>
                    <a:pt x="1242" y="1216"/>
                  </a:lnTo>
                  <a:lnTo>
                    <a:pt x="1235" y="1201"/>
                  </a:lnTo>
                  <a:lnTo>
                    <a:pt x="1227" y="1185"/>
                  </a:lnTo>
                  <a:lnTo>
                    <a:pt x="1217" y="1166"/>
                  </a:lnTo>
                  <a:lnTo>
                    <a:pt x="1203" y="1142"/>
                  </a:lnTo>
                  <a:lnTo>
                    <a:pt x="1186" y="1114"/>
                  </a:lnTo>
                  <a:lnTo>
                    <a:pt x="1170" y="1084"/>
                  </a:lnTo>
                  <a:lnTo>
                    <a:pt x="1154" y="1053"/>
                  </a:lnTo>
                  <a:lnTo>
                    <a:pt x="1140" y="1025"/>
                  </a:lnTo>
                  <a:lnTo>
                    <a:pt x="1134" y="1028"/>
                  </a:lnTo>
                  <a:lnTo>
                    <a:pt x="1127" y="1030"/>
                  </a:lnTo>
                  <a:lnTo>
                    <a:pt x="1122" y="1033"/>
                  </a:lnTo>
                  <a:lnTo>
                    <a:pt x="1125" y="1066"/>
                  </a:lnTo>
                  <a:lnTo>
                    <a:pt x="1129" y="1099"/>
                  </a:lnTo>
                  <a:lnTo>
                    <a:pt x="1132" y="1132"/>
                  </a:lnTo>
                  <a:lnTo>
                    <a:pt x="1115" y="1118"/>
                  </a:lnTo>
                  <a:lnTo>
                    <a:pt x="1102" y="1108"/>
                  </a:lnTo>
                  <a:lnTo>
                    <a:pt x="1092" y="1099"/>
                  </a:lnTo>
                  <a:lnTo>
                    <a:pt x="1085" y="1092"/>
                  </a:lnTo>
                  <a:lnTo>
                    <a:pt x="1078" y="1087"/>
                  </a:lnTo>
                  <a:lnTo>
                    <a:pt x="1072" y="1081"/>
                  </a:lnTo>
                  <a:lnTo>
                    <a:pt x="1066" y="1074"/>
                  </a:lnTo>
                  <a:lnTo>
                    <a:pt x="1059" y="1066"/>
                  </a:lnTo>
                  <a:lnTo>
                    <a:pt x="1030" y="1019"/>
                  </a:lnTo>
                  <a:lnTo>
                    <a:pt x="1028" y="989"/>
                  </a:lnTo>
                  <a:lnTo>
                    <a:pt x="1027" y="965"/>
                  </a:lnTo>
                  <a:lnTo>
                    <a:pt x="1027" y="946"/>
                  </a:lnTo>
                  <a:lnTo>
                    <a:pt x="1027" y="930"/>
                  </a:lnTo>
                  <a:lnTo>
                    <a:pt x="1028" y="916"/>
                  </a:lnTo>
                  <a:lnTo>
                    <a:pt x="1030" y="901"/>
                  </a:lnTo>
                  <a:lnTo>
                    <a:pt x="1032" y="884"/>
                  </a:lnTo>
                  <a:lnTo>
                    <a:pt x="1035" y="861"/>
                  </a:lnTo>
                  <a:lnTo>
                    <a:pt x="1037" y="857"/>
                  </a:lnTo>
                  <a:lnTo>
                    <a:pt x="1039" y="854"/>
                  </a:lnTo>
                  <a:lnTo>
                    <a:pt x="1041" y="850"/>
                  </a:lnTo>
                  <a:lnTo>
                    <a:pt x="1042" y="848"/>
                  </a:lnTo>
                  <a:lnTo>
                    <a:pt x="1051" y="858"/>
                  </a:lnTo>
                  <a:lnTo>
                    <a:pt x="1059" y="867"/>
                  </a:lnTo>
                  <a:lnTo>
                    <a:pt x="1066" y="872"/>
                  </a:lnTo>
                  <a:lnTo>
                    <a:pt x="1076" y="878"/>
                  </a:lnTo>
                  <a:lnTo>
                    <a:pt x="1091" y="884"/>
                  </a:lnTo>
                  <a:lnTo>
                    <a:pt x="1075" y="863"/>
                  </a:lnTo>
                  <a:lnTo>
                    <a:pt x="1064" y="844"/>
                  </a:lnTo>
                  <a:lnTo>
                    <a:pt x="1052" y="830"/>
                  </a:lnTo>
                  <a:lnTo>
                    <a:pt x="1042" y="817"/>
                  </a:lnTo>
                  <a:lnTo>
                    <a:pt x="1031" y="808"/>
                  </a:lnTo>
                  <a:lnTo>
                    <a:pt x="1017" y="796"/>
                  </a:lnTo>
                  <a:lnTo>
                    <a:pt x="1000" y="785"/>
                  </a:lnTo>
                  <a:lnTo>
                    <a:pt x="980" y="772"/>
                  </a:lnTo>
                  <a:lnTo>
                    <a:pt x="953" y="755"/>
                  </a:lnTo>
                  <a:lnTo>
                    <a:pt x="953" y="758"/>
                  </a:lnTo>
                  <a:lnTo>
                    <a:pt x="952" y="760"/>
                  </a:lnTo>
                  <a:lnTo>
                    <a:pt x="950" y="762"/>
                  </a:lnTo>
                  <a:lnTo>
                    <a:pt x="950" y="765"/>
                  </a:lnTo>
                  <a:lnTo>
                    <a:pt x="949" y="767"/>
                  </a:lnTo>
                  <a:lnTo>
                    <a:pt x="947" y="768"/>
                  </a:lnTo>
                  <a:lnTo>
                    <a:pt x="947" y="771"/>
                  </a:lnTo>
                  <a:lnTo>
                    <a:pt x="946" y="772"/>
                  </a:lnTo>
                  <a:lnTo>
                    <a:pt x="959" y="784"/>
                  </a:lnTo>
                  <a:lnTo>
                    <a:pt x="970" y="795"/>
                  </a:lnTo>
                  <a:lnTo>
                    <a:pt x="970" y="801"/>
                  </a:lnTo>
                  <a:lnTo>
                    <a:pt x="970" y="808"/>
                  </a:lnTo>
                  <a:lnTo>
                    <a:pt x="969" y="815"/>
                  </a:lnTo>
                  <a:lnTo>
                    <a:pt x="949" y="813"/>
                  </a:lnTo>
                  <a:lnTo>
                    <a:pt x="929" y="815"/>
                  </a:lnTo>
                  <a:lnTo>
                    <a:pt x="954" y="861"/>
                  </a:lnTo>
                  <a:lnTo>
                    <a:pt x="980" y="909"/>
                  </a:lnTo>
                  <a:lnTo>
                    <a:pt x="1010" y="954"/>
                  </a:lnTo>
                  <a:lnTo>
                    <a:pt x="1014" y="963"/>
                  </a:lnTo>
                  <a:lnTo>
                    <a:pt x="1015" y="970"/>
                  </a:lnTo>
                  <a:lnTo>
                    <a:pt x="1015" y="977"/>
                  </a:lnTo>
                  <a:lnTo>
                    <a:pt x="1014" y="984"/>
                  </a:lnTo>
                  <a:lnTo>
                    <a:pt x="1008" y="994"/>
                  </a:lnTo>
                  <a:lnTo>
                    <a:pt x="1000" y="1006"/>
                  </a:lnTo>
                  <a:lnTo>
                    <a:pt x="1008" y="1028"/>
                  </a:lnTo>
                  <a:lnTo>
                    <a:pt x="1020" y="1049"/>
                  </a:lnTo>
                  <a:lnTo>
                    <a:pt x="1034" y="1067"/>
                  </a:lnTo>
                  <a:lnTo>
                    <a:pt x="1048" y="1087"/>
                  </a:lnTo>
                  <a:lnTo>
                    <a:pt x="1061" y="1105"/>
                  </a:lnTo>
                  <a:lnTo>
                    <a:pt x="1071" y="1126"/>
                  </a:lnTo>
                  <a:lnTo>
                    <a:pt x="1076" y="1149"/>
                  </a:lnTo>
                  <a:lnTo>
                    <a:pt x="1075" y="1174"/>
                  </a:lnTo>
                  <a:lnTo>
                    <a:pt x="1035" y="1142"/>
                  </a:lnTo>
                  <a:lnTo>
                    <a:pt x="1000" y="1114"/>
                  </a:lnTo>
                  <a:lnTo>
                    <a:pt x="969" y="1090"/>
                  </a:lnTo>
                  <a:lnTo>
                    <a:pt x="943" y="1068"/>
                  </a:lnTo>
                  <a:lnTo>
                    <a:pt x="920" y="1051"/>
                  </a:lnTo>
                  <a:lnTo>
                    <a:pt x="902" y="1037"/>
                  </a:lnTo>
                  <a:lnTo>
                    <a:pt x="886" y="1026"/>
                  </a:lnTo>
                  <a:lnTo>
                    <a:pt x="874" y="1016"/>
                  </a:lnTo>
                  <a:lnTo>
                    <a:pt x="862" y="1009"/>
                  </a:lnTo>
                  <a:lnTo>
                    <a:pt x="854" y="1005"/>
                  </a:lnTo>
                  <a:lnTo>
                    <a:pt x="845" y="1001"/>
                  </a:lnTo>
                  <a:lnTo>
                    <a:pt x="838" y="998"/>
                  </a:lnTo>
                  <a:lnTo>
                    <a:pt x="831" y="997"/>
                  </a:lnTo>
                  <a:lnTo>
                    <a:pt x="824" y="995"/>
                  </a:lnTo>
                  <a:lnTo>
                    <a:pt x="815" y="994"/>
                  </a:lnTo>
                  <a:lnTo>
                    <a:pt x="811" y="999"/>
                  </a:lnTo>
                  <a:lnTo>
                    <a:pt x="806" y="1005"/>
                  </a:lnTo>
                  <a:lnTo>
                    <a:pt x="800" y="1011"/>
                  </a:lnTo>
                  <a:lnTo>
                    <a:pt x="815" y="1023"/>
                  </a:lnTo>
                  <a:lnTo>
                    <a:pt x="825" y="1030"/>
                  </a:lnTo>
                  <a:lnTo>
                    <a:pt x="833" y="1036"/>
                  </a:lnTo>
                  <a:lnTo>
                    <a:pt x="840" y="1039"/>
                  </a:lnTo>
                  <a:lnTo>
                    <a:pt x="847" y="1042"/>
                  </a:lnTo>
                  <a:lnTo>
                    <a:pt x="855" y="1044"/>
                  </a:lnTo>
                  <a:lnTo>
                    <a:pt x="858" y="1039"/>
                  </a:lnTo>
                  <a:lnTo>
                    <a:pt x="861" y="1033"/>
                  </a:lnTo>
                  <a:lnTo>
                    <a:pt x="864" y="1028"/>
                  </a:lnTo>
                  <a:lnTo>
                    <a:pt x="886" y="1057"/>
                  </a:lnTo>
                  <a:lnTo>
                    <a:pt x="905" y="1083"/>
                  </a:lnTo>
                  <a:lnTo>
                    <a:pt x="919" y="1104"/>
                  </a:lnTo>
                  <a:lnTo>
                    <a:pt x="930" y="1122"/>
                  </a:lnTo>
                  <a:lnTo>
                    <a:pt x="940" y="1138"/>
                  </a:lnTo>
                  <a:lnTo>
                    <a:pt x="949" y="1150"/>
                  </a:lnTo>
                  <a:lnTo>
                    <a:pt x="954" y="1161"/>
                  </a:lnTo>
                  <a:lnTo>
                    <a:pt x="962" y="1173"/>
                  </a:lnTo>
                  <a:lnTo>
                    <a:pt x="967" y="1184"/>
                  </a:lnTo>
                  <a:lnTo>
                    <a:pt x="957" y="1171"/>
                  </a:lnTo>
                  <a:lnTo>
                    <a:pt x="950" y="1161"/>
                  </a:lnTo>
                  <a:lnTo>
                    <a:pt x="945" y="1154"/>
                  </a:lnTo>
                  <a:lnTo>
                    <a:pt x="939" y="1147"/>
                  </a:lnTo>
                  <a:lnTo>
                    <a:pt x="933" y="1138"/>
                  </a:lnTo>
                  <a:lnTo>
                    <a:pt x="925" y="1126"/>
                  </a:lnTo>
                  <a:lnTo>
                    <a:pt x="909" y="1130"/>
                  </a:lnTo>
                  <a:lnTo>
                    <a:pt x="896" y="1135"/>
                  </a:lnTo>
                  <a:lnTo>
                    <a:pt x="885" y="1136"/>
                  </a:lnTo>
                  <a:lnTo>
                    <a:pt x="874" y="1135"/>
                  </a:lnTo>
                  <a:lnTo>
                    <a:pt x="862" y="1130"/>
                  </a:lnTo>
                  <a:lnTo>
                    <a:pt x="850" y="1125"/>
                  </a:lnTo>
                  <a:lnTo>
                    <a:pt x="835" y="1114"/>
                  </a:lnTo>
                  <a:lnTo>
                    <a:pt x="820" y="1099"/>
                  </a:lnTo>
                  <a:lnTo>
                    <a:pt x="800" y="1081"/>
                  </a:lnTo>
                  <a:lnTo>
                    <a:pt x="777" y="1059"/>
                  </a:lnTo>
                  <a:lnTo>
                    <a:pt x="750" y="1030"/>
                  </a:lnTo>
                  <a:lnTo>
                    <a:pt x="703" y="1049"/>
                  </a:lnTo>
                  <a:lnTo>
                    <a:pt x="691" y="1068"/>
                  </a:lnTo>
                  <a:lnTo>
                    <a:pt x="682" y="1090"/>
                  </a:lnTo>
                  <a:lnTo>
                    <a:pt x="677" y="1112"/>
                  </a:lnTo>
                  <a:lnTo>
                    <a:pt x="674" y="1135"/>
                  </a:lnTo>
                  <a:lnTo>
                    <a:pt x="669" y="1157"/>
                  </a:lnTo>
                  <a:lnTo>
                    <a:pt x="662" y="1180"/>
                  </a:lnTo>
                  <a:lnTo>
                    <a:pt x="652" y="1200"/>
                  </a:lnTo>
                  <a:lnTo>
                    <a:pt x="638" y="1218"/>
                  </a:lnTo>
                  <a:lnTo>
                    <a:pt x="684" y="1318"/>
                  </a:lnTo>
                  <a:lnTo>
                    <a:pt x="662" y="1326"/>
                  </a:lnTo>
                  <a:lnTo>
                    <a:pt x="645" y="1333"/>
                  </a:lnTo>
                  <a:lnTo>
                    <a:pt x="630" y="1341"/>
                  </a:lnTo>
                  <a:lnTo>
                    <a:pt x="614" y="1346"/>
                  </a:lnTo>
                  <a:lnTo>
                    <a:pt x="599" y="1353"/>
                  </a:lnTo>
                  <a:lnTo>
                    <a:pt x="580" y="1360"/>
                  </a:lnTo>
                  <a:lnTo>
                    <a:pt x="557" y="1367"/>
                  </a:lnTo>
                  <a:lnTo>
                    <a:pt x="532" y="1377"/>
                  </a:lnTo>
                  <a:lnTo>
                    <a:pt x="499" y="1388"/>
                  </a:lnTo>
                  <a:lnTo>
                    <a:pt x="460" y="1401"/>
                  </a:lnTo>
                  <a:lnTo>
                    <a:pt x="458" y="1394"/>
                  </a:lnTo>
                  <a:lnTo>
                    <a:pt x="455" y="1387"/>
                  </a:lnTo>
                  <a:lnTo>
                    <a:pt x="453" y="1380"/>
                  </a:lnTo>
                  <a:lnTo>
                    <a:pt x="450" y="1372"/>
                  </a:lnTo>
                  <a:lnTo>
                    <a:pt x="447" y="1365"/>
                  </a:lnTo>
                  <a:lnTo>
                    <a:pt x="444" y="1356"/>
                  </a:lnTo>
                  <a:lnTo>
                    <a:pt x="441" y="1348"/>
                  </a:lnTo>
                  <a:lnTo>
                    <a:pt x="438" y="1339"/>
                  </a:lnTo>
                  <a:lnTo>
                    <a:pt x="453" y="1325"/>
                  </a:lnTo>
                  <a:lnTo>
                    <a:pt x="423" y="1267"/>
                  </a:lnTo>
                  <a:lnTo>
                    <a:pt x="392" y="1209"/>
                  </a:lnTo>
                  <a:lnTo>
                    <a:pt x="362" y="1152"/>
                  </a:lnTo>
                  <a:lnTo>
                    <a:pt x="410" y="1149"/>
                  </a:lnTo>
                  <a:lnTo>
                    <a:pt x="448" y="1145"/>
                  </a:lnTo>
                  <a:lnTo>
                    <a:pt x="478" y="1142"/>
                  </a:lnTo>
                  <a:lnTo>
                    <a:pt x="501" y="1139"/>
                  </a:lnTo>
                  <a:lnTo>
                    <a:pt x="518" y="1136"/>
                  </a:lnTo>
                  <a:lnTo>
                    <a:pt x="531" y="1133"/>
                  </a:lnTo>
                  <a:lnTo>
                    <a:pt x="539" y="1130"/>
                  </a:lnTo>
                  <a:lnTo>
                    <a:pt x="546" y="1128"/>
                  </a:lnTo>
                  <a:lnTo>
                    <a:pt x="550" y="1125"/>
                  </a:lnTo>
                  <a:lnTo>
                    <a:pt x="528" y="1091"/>
                  </a:lnTo>
                  <a:lnTo>
                    <a:pt x="509" y="1061"/>
                  </a:lnTo>
                  <a:lnTo>
                    <a:pt x="494" y="1039"/>
                  </a:lnTo>
                  <a:lnTo>
                    <a:pt x="481" y="1019"/>
                  </a:lnTo>
                  <a:lnTo>
                    <a:pt x="470" y="1005"/>
                  </a:lnTo>
                  <a:lnTo>
                    <a:pt x="461" y="994"/>
                  </a:lnTo>
                  <a:lnTo>
                    <a:pt x="453" y="985"/>
                  </a:lnTo>
                  <a:lnTo>
                    <a:pt x="445" y="980"/>
                  </a:lnTo>
                  <a:lnTo>
                    <a:pt x="440" y="975"/>
                  </a:lnTo>
                  <a:lnTo>
                    <a:pt x="434" y="974"/>
                  </a:lnTo>
                  <a:lnTo>
                    <a:pt x="427" y="973"/>
                  </a:lnTo>
                  <a:lnTo>
                    <a:pt x="419" y="971"/>
                  </a:lnTo>
                  <a:lnTo>
                    <a:pt x="423" y="957"/>
                  </a:lnTo>
                  <a:lnTo>
                    <a:pt x="407" y="940"/>
                  </a:lnTo>
                  <a:lnTo>
                    <a:pt x="392" y="926"/>
                  </a:lnTo>
                  <a:lnTo>
                    <a:pt x="392" y="899"/>
                  </a:lnTo>
                  <a:lnTo>
                    <a:pt x="390" y="871"/>
                  </a:lnTo>
                  <a:lnTo>
                    <a:pt x="389" y="844"/>
                  </a:lnTo>
                  <a:lnTo>
                    <a:pt x="360" y="824"/>
                  </a:lnTo>
                  <a:lnTo>
                    <a:pt x="338" y="808"/>
                  </a:lnTo>
                  <a:lnTo>
                    <a:pt x="319" y="792"/>
                  </a:lnTo>
                  <a:lnTo>
                    <a:pt x="307" y="779"/>
                  </a:lnTo>
                  <a:lnTo>
                    <a:pt x="297" y="768"/>
                  </a:lnTo>
                  <a:lnTo>
                    <a:pt x="290" y="758"/>
                  </a:lnTo>
                  <a:lnTo>
                    <a:pt x="287" y="751"/>
                  </a:lnTo>
                  <a:lnTo>
                    <a:pt x="284" y="744"/>
                  </a:lnTo>
                  <a:lnTo>
                    <a:pt x="282" y="738"/>
                  </a:lnTo>
                  <a:lnTo>
                    <a:pt x="298" y="723"/>
                  </a:lnTo>
                  <a:lnTo>
                    <a:pt x="316" y="710"/>
                  </a:lnTo>
                  <a:lnTo>
                    <a:pt x="324" y="722"/>
                  </a:lnTo>
                  <a:lnTo>
                    <a:pt x="332" y="731"/>
                  </a:lnTo>
                  <a:lnTo>
                    <a:pt x="339" y="743"/>
                  </a:lnTo>
                  <a:lnTo>
                    <a:pt x="348" y="753"/>
                  </a:lnTo>
                  <a:lnTo>
                    <a:pt x="355" y="762"/>
                  </a:lnTo>
                  <a:lnTo>
                    <a:pt x="363" y="774"/>
                  </a:lnTo>
                  <a:lnTo>
                    <a:pt x="370" y="785"/>
                  </a:lnTo>
                  <a:lnTo>
                    <a:pt x="372" y="786"/>
                  </a:lnTo>
                  <a:lnTo>
                    <a:pt x="373" y="788"/>
                  </a:lnTo>
                  <a:lnTo>
                    <a:pt x="375" y="791"/>
                  </a:lnTo>
                  <a:lnTo>
                    <a:pt x="377" y="793"/>
                  </a:lnTo>
                  <a:lnTo>
                    <a:pt x="382" y="796"/>
                  </a:lnTo>
                  <a:lnTo>
                    <a:pt x="386" y="801"/>
                  </a:lnTo>
                  <a:lnTo>
                    <a:pt x="400" y="808"/>
                  </a:lnTo>
                  <a:lnTo>
                    <a:pt x="411" y="815"/>
                  </a:lnTo>
                  <a:lnTo>
                    <a:pt x="421" y="820"/>
                  </a:lnTo>
                  <a:lnTo>
                    <a:pt x="431" y="824"/>
                  </a:lnTo>
                  <a:lnTo>
                    <a:pt x="444" y="830"/>
                  </a:lnTo>
                  <a:lnTo>
                    <a:pt x="458" y="836"/>
                  </a:lnTo>
                  <a:lnTo>
                    <a:pt x="478" y="843"/>
                  </a:lnTo>
                  <a:lnTo>
                    <a:pt x="504" y="851"/>
                  </a:lnTo>
                  <a:lnTo>
                    <a:pt x="504" y="816"/>
                  </a:lnTo>
                  <a:lnTo>
                    <a:pt x="502" y="781"/>
                  </a:lnTo>
                  <a:lnTo>
                    <a:pt x="512" y="772"/>
                  </a:lnTo>
                  <a:lnTo>
                    <a:pt x="521" y="761"/>
                  </a:lnTo>
                  <a:lnTo>
                    <a:pt x="526" y="748"/>
                  </a:lnTo>
                  <a:lnTo>
                    <a:pt x="509" y="729"/>
                  </a:lnTo>
                  <a:lnTo>
                    <a:pt x="497" y="712"/>
                  </a:lnTo>
                  <a:lnTo>
                    <a:pt x="487" y="699"/>
                  </a:lnTo>
                  <a:lnTo>
                    <a:pt x="480" y="689"/>
                  </a:lnTo>
                  <a:lnTo>
                    <a:pt x="475" y="682"/>
                  </a:lnTo>
                  <a:lnTo>
                    <a:pt x="472" y="676"/>
                  </a:lnTo>
                  <a:lnTo>
                    <a:pt x="471" y="671"/>
                  </a:lnTo>
                  <a:lnTo>
                    <a:pt x="471" y="665"/>
                  </a:lnTo>
                  <a:lnTo>
                    <a:pt x="472" y="660"/>
                  </a:lnTo>
                  <a:lnTo>
                    <a:pt x="492" y="682"/>
                  </a:lnTo>
                  <a:lnTo>
                    <a:pt x="509" y="699"/>
                  </a:lnTo>
                  <a:lnTo>
                    <a:pt x="522" y="712"/>
                  </a:lnTo>
                  <a:lnTo>
                    <a:pt x="532" y="720"/>
                  </a:lnTo>
                  <a:lnTo>
                    <a:pt x="540" y="727"/>
                  </a:lnTo>
                  <a:lnTo>
                    <a:pt x="548" y="731"/>
                  </a:lnTo>
                  <a:lnTo>
                    <a:pt x="556" y="734"/>
                  </a:lnTo>
                  <a:lnTo>
                    <a:pt x="565" y="737"/>
                  </a:lnTo>
                  <a:lnTo>
                    <a:pt x="570" y="717"/>
                  </a:lnTo>
                  <a:lnTo>
                    <a:pt x="576" y="698"/>
                  </a:lnTo>
                  <a:lnTo>
                    <a:pt x="590" y="703"/>
                  </a:lnTo>
                  <a:lnTo>
                    <a:pt x="600" y="709"/>
                  </a:lnTo>
                  <a:lnTo>
                    <a:pt x="607" y="712"/>
                  </a:lnTo>
                  <a:lnTo>
                    <a:pt x="616" y="715"/>
                  </a:lnTo>
                  <a:lnTo>
                    <a:pt x="623" y="717"/>
                  </a:lnTo>
                  <a:lnTo>
                    <a:pt x="634" y="722"/>
                  </a:lnTo>
                  <a:lnTo>
                    <a:pt x="634" y="712"/>
                  </a:lnTo>
                  <a:lnTo>
                    <a:pt x="634" y="702"/>
                  </a:lnTo>
                  <a:lnTo>
                    <a:pt x="633" y="693"/>
                  </a:lnTo>
                  <a:lnTo>
                    <a:pt x="631" y="685"/>
                  </a:lnTo>
                  <a:lnTo>
                    <a:pt x="628" y="675"/>
                  </a:lnTo>
                  <a:lnTo>
                    <a:pt x="626" y="664"/>
                  </a:lnTo>
                  <a:lnTo>
                    <a:pt x="620" y="651"/>
                  </a:lnTo>
                  <a:lnTo>
                    <a:pt x="613" y="636"/>
                  </a:lnTo>
                  <a:lnTo>
                    <a:pt x="604" y="619"/>
                  </a:lnTo>
                  <a:lnTo>
                    <a:pt x="593" y="596"/>
                  </a:lnTo>
                  <a:lnTo>
                    <a:pt x="580" y="571"/>
                  </a:lnTo>
                  <a:lnTo>
                    <a:pt x="565" y="540"/>
                  </a:lnTo>
                  <a:lnTo>
                    <a:pt x="546" y="503"/>
                  </a:lnTo>
                  <a:lnTo>
                    <a:pt x="523" y="462"/>
                  </a:lnTo>
                  <a:lnTo>
                    <a:pt x="521" y="465"/>
                  </a:lnTo>
                  <a:lnTo>
                    <a:pt x="516" y="468"/>
                  </a:lnTo>
                  <a:lnTo>
                    <a:pt x="509" y="473"/>
                  </a:lnTo>
                  <a:lnTo>
                    <a:pt x="499" y="480"/>
                  </a:lnTo>
                  <a:lnTo>
                    <a:pt x="484" y="483"/>
                  </a:lnTo>
                  <a:lnTo>
                    <a:pt x="467" y="483"/>
                  </a:lnTo>
                  <a:lnTo>
                    <a:pt x="451" y="482"/>
                  </a:lnTo>
                  <a:lnTo>
                    <a:pt x="389" y="397"/>
                  </a:lnTo>
                  <a:lnTo>
                    <a:pt x="353" y="394"/>
                  </a:lnTo>
                  <a:lnTo>
                    <a:pt x="380" y="430"/>
                  </a:lnTo>
                  <a:lnTo>
                    <a:pt x="403" y="459"/>
                  </a:lnTo>
                  <a:lnTo>
                    <a:pt x="421" y="485"/>
                  </a:lnTo>
                  <a:lnTo>
                    <a:pt x="437" y="506"/>
                  </a:lnTo>
                  <a:lnTo>
                    <a:pt x="448" y="523"/>
                  </a:lnTo>
                  <a:lnTo>
                    <a:pt x="457" y="538"/>
                  </a:lnTo>
                  <a:lnTo>
                    <a:pt x="464" y="551"/>
                  </a:lnTo>
                  <a:lnTo>
                    <a:pt x="467" y="561"/>
                  </a:lnTo>
                  <a:lnTo>
                    <a:pt x="470" y="571"/>
                  </a:lnTo>
                  <a:lnTo>
                    <a:pt x="468" y="581"/>
                  </a:lnTo>
                  <a:lnTo>
                    <a:pt x="467" y="590"/>
                  </a:lnTo>
                  <a:lnTo>
                    <a:pt x="464" y="600"/>
                  </a:lnTo>
                  <a:lnTo>
                    <a:pt x="460" y="612"/>
                  </a:lnTo>
                  <a:lnTo>
                    <a:pt x="440" y="612"/>
                  </a:lnTo>
                  <a:lnTo>
                    <a:pt x="431" y="602"/>
                  </a:lnTo>
                  <a:lnTo>
                    <a:pt x="421" y="592"/>
                  </a:lnTo>
                  <a:lnTo>
                    <a:pt x="411" y="582"/>
                  </a:lnTo>
                  <a:lnTo>
                    <a:pt x="402" y="572"/>
                  </a:lnTo>
                  <a:lnTo>
                    <a:pt x="392" y="562"/>
                  </a:lnTo>
                  <a:lnTo>
                    <a:pt x="382" y="552"/>
                  </a:lnTo>
                  <a:lnTo>
                    <a:pt x="372" y="541"/>
                  </a:lnTo>
                  <a:lnTo>
                    <a:pt x="366" y="537"/>
                  </a:lnTo>
                  <a:lnTo>
                    <a:pt x="377" y="554"/>
                  </a:lnTo>
                  <a:lnTo>
                    <a:pt x="387" y="565"/>
                  </a:lnTo>
                  <a:lnTo>
                    <a:pt x="393" y="575"/>
                  </a:lnTo>
                  <a:lnTo>
                    <a:pt x="397" y="583"/>
                  </a:lnTo>
                  <a:lnTo>
                    <a:pt x="402" y="590"/>
                  </a:lnTo>
                  <a:lnTo>
                    <a:pt x="404" y="600"/>
                  </a:lnTo>
                  <a:lnTo>
                    <a:pt x="409" y="612"/>
                  </a:lnTo>
                  <a:lnTo>
                    <a:pt x="402" y="616"/>
                  </a:lnTo>
                  <a:lnTo>
                    <a:pt x="396" y="621"/>
                  </a:lnTo>
                  <a:lnTo>
                    <a:pt x="390" y="624"/>
                  </a:lnTo>
                  <a:lnTo>
                    <a:pt x="363" y="603"/>
                  </a:lnTo>
                  <a:lnTo>
                    <a:pt x="341" y="585"/>
                  </a:lnTo>
                  <a:lnTo>
                    <a:pt x="322" y="569"/>
                  </a:lnTo>
                  <a:lnTo>
                    <a:pt x="309" y="557"/>
                  </a:lnTo>
                  <a:lnTo>
                    <a:pt x="299" y="545"/>
                  </a:lnTo>
                  <a:lnTo>
                    <a:pt x="292" y="535"/>
                  </a:lnTo>
                  <a:lnTo>
                    <a:pt x="288" y="526"/>
                  </a:lnTo>
                  <a:lnTo>
                    <a:pt x="287" y="516"/>
                  </a:lnTo>
                  <a:lnTo>
                    <a:pt x="288" y="504"/>
                  </a:lnTo>
                  <a:lnTo>
                    <a:pt x="290" y="493"/>
                  </a:lnTo>
                  <a:lnTo>
                    <a:pt x="292" y="478"/>
                  </a:lnTo>
                  <a:lnTo>
                    <a:pt x="280" y="455"/>
                  </a:lnTo>
                  <a:lnTo>
                    <a:pt x="268" y="435"/>
                  </a:lnTo>
                  <a:lnTo>
                    <a:pt x="258" y="418"/>
                  </a:lnTo>
                  <a:lnTo>
                    <a:pt x="248" y="401"/>
                  </a:lnTo>
                  <a:lnTo>
                    <a:pt x="237" y="386"/>
                  </a:lnTo>
                  <a:lnTo>
                    <a:pt x="224" y="370"/>
                  </a:lnTo>
                  <a:lnTo>
                    <a:pt x="210" y="352"/>
                  </a:lnTo>
                  <a:lnTo>
                    <a:pt x="193" y="332"/>
                  </a:lnTo>
                  <a:lnTo>
                    <a:pt x="173" y="308"/>
                  </a:lnTo>
                  <a:lnTo>
                    <a:pt x="149" y="280"/>
                  </a:lnTo>
                  <a:lnTo>
                    <a:pt x="173" y="265"/>
                  </a:lnTo>
                  <a:lnTo>
                    <a:pt x="195" y="248"/>
                  </a:lnTo>
                  <a:lnTo>
                    <a:pt x="224" y="258"/>
                  </a:lnTo>
                  <a:lnTo>
                    <a:pt x="248" y="266"/>
                  </a:lnTo>
                  <a:lnTo>
                    <a:pt x="267" y="272"/>
                  </a:lnTo>
                  <a:lnTo>
                    <a:pt x="281" y="276"/>
                  </a:lnTo>
                  <a:lnTo>
                    <a:pt x="292" y="277"/>
                  </a:lnTo>
                  <a:lnTo>
                    <a:pt x="302" y="276"/>
                  </a:lnTo>
                  <a:lnTo>
                    <a:pt x="311" y="275"/>
                  </a:lnTo>
                  <a:lnTo>
                    <a:pt x="321" y="270"/>
                  </a:lnTo>
                  <a:lnTo>
                    <a:pt x="329" y="265"/>
                  </a:lnTo>
                  <a:lnTo>
                    <a:pt x="382" y="284"/>
                  </a:lnTo>
                  <a:lnTo>
                    <a:pt x="424" y="323"/>
                  </a:lnTo>
                  <a:lnTo>
                    <a:pt x="392" y="320"/>
                  </a:lnTo>
                  <a:lnTo>
                    <a:pt x="360" y="317"/>
                  </a:lnTo>
                  <a:lnTo>
                    <a:pt x="379" y="332"/>
                  </a:lnTo>
                  <a:lnTo>
                    <a:pt x="416" y="346"/>
                  </a:lnTo>
                  <a:lnTo>
                    <a:pt x="455" y="361"/>
                  </a:lnTo>
                  <a:lnTo>
                    <a:pt x="492" y="375"/>
                  </a:lnTo>
                  <a:lnTo>
                    <a:pt x="474" y="351"/>
                  </a:lnTo>
                  <a:lnTo>
                    <a:pt x="451" y="327"/>
                  </a:lnTo>
                  <a:lnTo>
                    <a:pt x="428" y="303"/>
                  </a:lnTo>
                  <a:lnTo>
                    <a:pt x="409" y="280"/>
                  </a:lnTo>
                  <a:lnTo>
                    <a:pt x="373" y="242"/>
                  </a:lnTo>
                  <a:lnTo>
                    <a:pt x="341" y="204"/>
                  </a:lnTo>
                  <a:lnTo>
                    <a:pt x="305" y="166"/>
                  </a:lnTo>
                  <a:lnTo>
                    <a:pt x="288" y="158"/>
                  </a:lnTo>
                  <a:lnTo>
                    <a:pt x="268" y="149"/>
                  </a:lnTo>
                  <a:lnTo>
                    <a:pt x="250" y="141"/>
                  </a:lnTo>
                  <a:lnTo>
                    <a:pt x="257" y="139"/>
                  </a:lnTo>
                  <a:lnTo>
                    <a:pt x="264" y="136"/>
                  </a:lnTo>
                  <a:lnTo>
                    <a:pt x="270" y="134"/>
                  </a:lnTo>
                  <a:lnTo>
                    <a:pt x="261" y="128"/>
                  </a:lnTo>
                  <a:lnTo>
                    <a:pt x="254" y="124"/>
                  </a:lnTo>
                  <a:lnTo>
                    <a:pt x="247" y="119"/>
                  </a:lnTo>
                  <a:lnTo>
                    <a:pt x="238" y="115"/>
                  </a:lnTo>
                  <a:lnTo>
                    <a:pt x="227" y="110"/>
                  </a:lnTo>
                  <a:lnTo>
                    <a:pt x="210" y="103"/>
                  </a:lnTo>
                  <a:lnTo>
                    <a:pt x="187" y="93"/>
                  </a:lnTo>
                  <a:lnTo>
                    <a:pt x="265" y="119"/>
                  </a:lnTo>
                  <a:lnTo>
                    <a:pt x="342" y="148"/>
                  </a:lnTo>
                  <a:lnTo>
                    <a:pt x="315" y="132"/>
                  </a:lnTo>
                  <a:lnTo>
                    <a:pt x="294" y="119"/>
                  </a:lnTo>
                  <a:lnTo>
                    <a:pt x="274" y="110"/>
                  </a:lnTo>
                  <a:lnTo>
                    <a:pt x="257" y="101"/>
                  </a:lnTo>
                  <a:lnTo>
                    <a:pt x="238" y="91"/>
                  </a:lnTo>
                  <a:lnTo>
                    <a:pt x="220" y="83"/>
                  </a:lnTo>
                  <a:lnTo>
                    <a:pt x="207" y="87"/>
                  </a:lnTo>
                  <a:lnTo>
                    <a:pt x="202" y="84"/>
                  </a:lnTo>
                  <a:lnTo>
                    <a:pt x="197" y="80"/>
                  </a:lnTo>
                  <a:lnTo>
                    <a:pt x="192" y="77"/>
                  </a:lnTo>
                  <a:lnTo>
                    <a:pt x="185" y="74"/>
                  </a:lnTo>
                  <a:lnTo>
                    <a:pt x="176" y="70"/>
                  </a:lnTo>
                  <a:lnTo>
                    <a:pt x="165" y="66"/>
                  </a:lnTo>
                  <a:lnTo>
                    <a:pt x="151" y="59"/>
                  </a:lnTo>
                  <a:lnTo>
                    <a:pt x="131" y="52"/>
                  </a:lnTo>
                  <a:lnTo>
                    <a:pt x="108" y="42"/>
                  </a:lnTo>
                  <a:lnTo>
                    <a:pt x="78" y="31"/>
                  </a:lnTo>
                  <a:lnTo>
                    <a:pt x="4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5052" y="1732992"/>
            <a:ext cx="1229672" cy="1807002"/>
            <a:chOff x="4396181" y="2581378"/>
            <a:chExt cx="1646374" cy="180533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396181" y="3420310"/>
              <a:ext cx="827432" cy="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35089" y="2734037"/>
              <a:ext cx="0" cy="153481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03511" y="2717228"/>
              <a:ext cx="827432" cy="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12137" y="4234309"/>
              <a:ext cx="827432" cy="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906705" y="2717228"/>
              <a:ext cx="271699" cy="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906705" y="4250859"/>
              <a:ext cx="271699" cy="0"/>
            </a:xfrm>
            <a:prstGeom prst="line">
              <a:avLst/>
            </a:prstGeom>
            <a:ln w="666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884451" y="1405232"/>
            <a:ext cx="2594782" cy="2250414"/>
            <a:chOff x="6127983" y="2253920"/>
            <a:chExt cx="2594782" cy="2248332"/>
          </a:xfrm>
        </p:grpSpPr>
        <p:sp>
          <p:nvSpPr>
            <p:cNvPr id="19" name="Rectangle 18"/>
            <p:cNvSpPr/>
            <p:nvPr/>
          </p:nvSpPr>
          <p:spPr bwMode="auto">
            <a:xfrm flipH="1">
              <a:off x="6127983" y="2253920"/>
              <a:ext cx="2594782" cy="722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Calibri"/>
                </a:rPr>
                <a:t>Exploratory data mining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Calibri"/>
                  <a:cs typeface="Arial" pitchFamily="34" charset="0"/>
                </a:rPr>
                <a:t>Virtually unlimited, permanently accessible digital archives.</a:t>
              </a:r>
              <a:endParaRPr lang="en-US" sz="13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flipH="1">
              <a:off x="6127983" y="3779646"/>
              <a:ext cx="2594782" cy="722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Calibri"/>
                </a:rPr>
                <a:t>Cultural phenomenology</a:t>
              </a:r>
            </a:p>
            <a:p>
              <a:r>
                <a:rPr lang="en-US" sz="1300" dirty="0">
                  <a:solidFill>
                    <a:schemeClr val="bg1"/>
                  </a:solidFill>
                  <a:latin typeface="Calibri"/>
                  <a:cs typeface="Arial" pitchFamily="34" charset="0"/>
                </a:rPr>
                <a:t>A modern behavioristic study of “narrative networks.”</a:t>
              </a:r>
              <a:endParaRPr lang="en-US" sz="13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425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gray">
          <a:xfrm>
            <a:off x="2216360" y="920203"/>
            <a:ext cx="5981280" cy="3307857"/>
          </a:xfrm>
          <a:prstGeom prst="round2SameRect">
            <a:avLst>
              <a:gd name="adj1" fmla="val 5583"/>
              <a:gd name="adj2" fmla="val 0"/>
            </a:avLst>
          </a:prstGeom>
          <a:gradFill flip="none" rotWithShape="1"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algn="ctr">
            <a:gradFill>
              <a:gsLst>
                <a:gs pos="54200">
                  <a:schemeClr val="bg1">
                    <a:lumMod val="7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 bwMode="gray">
          <a:xfrm>
            <a:off x="2564701" y="1259901"/>
            <a:ext cx="5215573" cy="412581"/>
          </a:xfrm>
          <a:prstGeom prst="roundRect">
            <a:avLst>
              <a:gd name="adj" fmla="val 28751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buSzPct val="80000"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</a:rPr>
              <a:t>01 – Algorithmic </a:t>
            </a:r>
            <a:r>
              <a:rPr lang="en-US" altLang="en-US" sz="2000" b="1" kern="1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000" b="1" kern="10" dirty="0">
                <a:solidFill>
                  <a:srgbClr val="FFFFFF"/>
                </a:solidFill>
                <a:latin typeface="Calibri"/>
              </a:rPr>
              <a:t>peech synthesis</a:t>
            </a:r>
          </a:p>
        </p:txBody>
      </p:sp>
      <p:sp>
        <p:nvSpPr>
          <p:cNvPr id="4" name="Rounded Rectangle 3"/>
          <p:cNvSpPr/>
          <p:nvPr/>
        </p:nvSpPr>
        <p:spPr bwMode="gray">
          <a:xfrm>
            <a:off x="2566446" y="1792196"/>
            <a:ext cx="5212080" cy="412581"/>
          </a:xfrm>
          <a:prstGeom prst="roundRect">
            <a:avLst>
              <a:gd name="adj" fmla="val 28751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buSzPct val="80000"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</a:rPr>
              <a:t>02 – </a:t>
            </a:r>
            <a:r>
              <a:rPr lang="en-US" sz="2000" b="1" kern="10" dirty="0">
                <a:solidFill>
                  <a:srgbClr val="FFFFFF"/>
                </a:solidFill>
                <a:latin typeface="Calibri"/>
              </a:rPr>
              <a:t>Text mining</a:t>
            </a:r>
          </a:p>
        </p:txBody>
      </p:sp>
      <p:sp>
        <p:nvSpPr>
          <p:cNvPr id="5" name="Rounded Rectangle 4"/>
          <p:cNvSpPr/>
          <p:nvPr/>
        </p:nvSpPr>
        <p:spPr bwMode="gray">
          <a:xfrm>
            <a:off x="2566446" y="2324493"/>
            <a:ext cx="5212080" cy="412581"/>
          </a:xfrm>
          <a:prstGeom prst="roundRect">
            <a:avLst>
              <a:gd name="adj" fmla="val 28751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buSzPct val="80000"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</a:rPr>
              <a:t>03 – </a:t>
            </a:r>
            <a:r>
              <a:rPr lang="en-US" sz="2000" b="1" kern="10" dirty="0">
                <a:solidFill>
                  <a:srgbClr val="FFFFFF"/>
                </a:solidFill>
                <a:latin typeface="Calibri"/>
              </a:rPr>
              <a:t>Text compression</a:t>
            </a:r>
          </a:p>
        </p:txBody>
      </p:sp>
      <p:sp>
        <p:nvSpPr>
          <p:cNvPr id="6" name="Rounded Rectangle 5"/>
          <p:cNvSpPr/>
          <p:nvPr/>
        </p:nvSpPr>
        <p:spPr bwMode="gray">
          <a:xfrm>
            <a:off x="2566446" y="2856787"/>
            <a:ext cx="5212080" cy="412581"/>
          </a:xfrm>
          <a:prstGeom prst="roundRect">
            <a:avLst>
              <a:gd name="adj" fmla="val 28751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buSzPct val="80000"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</a:rPr>
              <a:t>04 – </a:t>
            </a:r>
            <a:r>
              <a:rPr lang="en-US" sz="2000" b="1" kern="10" dirty="0">
                <a:solidFill>
                  <a:srgbClr val="FFFFFF"/>
                </a:solidFill>
                <a:latin typeface="Calibri"/>
              </a:rPr>
              <a:t>Search engines</a:t>
            </a:r>
          </a:p>
        </p:txBody>
      </p:sp>
      <p:sp>
        <p:nvSpPr>
          <p:cNvPr id="7" name="Rounded Rectangle 6"/>
          <p:cNvSpPr/>
          <p:nvPr/>
        </p:nvSpPr>
        <p:spPr bwMode="gray">
          <a:xfrm>
            <a:off x="2566446" y="3389083"/>
            <a:ext cx="5212080" cy="412581"/>
          </a:xfrm>
          <a:prstGeom prst="roundRect">
            <a:avLst>
              <a:gd name="adj" fmla="val 28751"/>
            </a:avLst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>
              <a:buSzPct val="80000"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</a:rPr>
              <a:t>05 – </a:t>
            </a:r>
            <a:r>
              <a:rPr lang="en-US" sz="2000" b="1" kern="10" dirty="0">
                <a:solidFill>
                  <a:srgbClr val="FFFFFF"/>
                </a:solidFill>
                <a:latin typeface="Calibri"/>
              </a:rPr>
              <a:t>Word usage in a language</a:t>
            </a:r>
          </a:p>
        </p:txBody>
      </p:sp>
    </p:spTree>
    <p:extLst>
      <p:ext uri="{BB962C8B-B14F-4D97-AF65-F5344CB8AC3E}">
        <p14:creationId xmlns:p14="http://schemas.microsoft.com/office/powerpoint/2010/main" val="3196925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9002" y="723983"/>
            <a:ext cx="3067503" cy="3331649"/>
            <a:chOff x="2388840" y="1412483"/>
            <a:chExt cx="3234153" cy="3509400"/>
          </a:xfrm>
        </p:grpSpPr>
        <p:sp>
          <p:nvSpPr>
            <p:cNvPr id="3" name="Rectangle 2"/>
            <p:cNvSpPr/>
            <p:nvPr/>
          </p:nvSpPr>
          <p:spPr>
            <a:xfrm>
              <a:off x="2388840" y="1412483"/>
              <a:ext cx="3234153" cy="35094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9000">
                  <a:schemeClr val="accent6">
                    <a:lumMod val="65000"/>
                    <a:lumOff val="35000"/>
                  </a:schemeClr>
                </a:gs>
                <a:gs pos="83000">
                  <a:schemeClr val="accent6"/>
                </a:gs>
                <a:gs pos="100000">
                  <a:schemeClr val="accent6">
                    <a:lumMod val="62000"/>
                    <a:lumOff val="3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ContrastingRightFacing">
                <a:rot lat="252843" lon="20468372" rev="167368"/>
              </a:camera>
              <a:lightRig rig="threePt" dir="t"/>
            </a:scene3d>
            <a:sp3d prstMaterial="plastic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1879" y="1549001"/>
              <a:ext cx="2872680" cy="3194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>
                <a:rot lat="252843" lon="20468372" rev="16736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t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Topic 1</a:t>
              </a:r>
            </a:p>
            <a:p>
              <a:endParaRPr lang="en-US" sz="2000" dirty="0">
                <a:solidFill>
                  <a:schemeClr val="tx1"/>
                </a:solidFill>
                <a:latin typeface="Calibri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/>
                </a:rPr>
                <a:t>Books already digitized by </a:t>
              </a:r>
              <a:r>
                <a:rPr lang="en-US" i="1" dirty="0">
                  <a:solidFill>
                    <a:schemeClr val="tx1"/>
                  </a:solidFill>
                  <a:latin typeface="Calibri"/>
                </a:rPr>
                <a:t>Google</a:t>
              </a:r>
              <a:r>
                <a:rPr lang="en-US" dirty="0">
                  <a:solidFill>
                    <a:schemeClr val="tx1"/>
                  </a:solidFill>
                  <a:latin typeface="Calibri"/>
                </a:rPr>
                <a:t>: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5.2 mn.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500 bn. words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English – 360 </a:t>
              </a: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bn.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3106" y="824510"/>
            <a:ext cx="3067503" cy="3331649"/>
            <a:chOff x="5072499" y="1646619"/>
            <a:chExt cx="3234153" cy="3509400"/>
          </a:xfrm>
        </p:grpSpPr>
        <p:sp>
          <p:nvSpPr>
            <p:cNvPr id="6" name="Rectangle 5"/>
            <p:cNvSpPr/>
            <p:nvPr/>
          </p:nvSpPr>
          <p:spPr>
            <a:xfrm flipH="1">
              <a:off x="5072499" y="1646619"/>
              <a:ext cx="3234153" cy="35094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9000">
                  <a:schemeClr val="accent6">
                    <a:lumMod val="65000"/>
                    <a:lumOff val="35000"/>
                  </a:schemeClr>
                </a:gs>
                <a:gs pos="83000">
                  <a:schemeClr val="accent6"/>
                </a:gs>
                <a:gs pos="100000">
                  <a:schemeClr val="accent6">
                    <a:lumMod val="62000"/>
                    <a:lumOff val="38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perspectiveContrastingRightFacing">
                <a:rot lat="111249" lon="966780" rev="21282026"/>
              </a:camera>
              <a:lightRig rig="threePt" dir="t"/>
            </a:scene3d>
            <a:sp3d prstMaterial="plastic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5231116" y="1827452"/>
              <a:ext cx="2869100" cy="3160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>
                <a:rot lat="111248" lon="966779" rev="2128203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t"/>
            <a:lstStyle/>
            <a:p>
              <a:pPr algn="ctr"/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latin typeface="Calibri"/>
                </a:rPr>
                <a:t>Topic 2</a:t>
              </a:r>
            </a:p>
            <a:p>
              <a:endParaRPr lang="en-US" sz="2000" dirty="0">
                <a:solidFill>
                  <a:schemeClr val="tx1"/>
                </a:solidFill>
                <a:latin typeface="Calibri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/>
                </a:rPr>
                <a:t>Database occupancy, next to the English one.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French, Spanish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German, Chinese</a:t>
              </a:r>
            </a:p>
            <a:p>
              <a:pPr marL="463550" indent="-238125"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/>
                </a:rPr>
                <a:t>Russian, Hebrew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43391" y="2214283"/>
            <a:ext cx="1162179" cy="2209997"/>
            <a:chOff x="1536200" y="2451591"/>
            <a:chExt cx="1162179" cy="2207952"/>
          </a:xfrm>
        </p:grpSpPr>
        <p:grpSp>
          <p:nvGrpSpPr>
            <p:cNvPr id="16" name="Group 65"/>
            <p:cNvGrpSpPr>
              <a:grpSpLocks noChangeAspect="1"/>
            </p:cNvGrpSpPr>
            <p:nvPr/>
          </p:nvGrpSpPr>
          <p:grpSpPr bwMode="auto">
            <a:xfrm>
              <a:off x="1809654" y="2451591"/>
              <a:ext cx="656575" cy="2030980"/>
              <a:chOff x="336" y="2354"/>
              <a:chExt cx="461" cy="142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67"/>
              <p:cNvSpPr>
                <a:spLocks noEditPoints="1"/>
              </p:cNvSpPr>
              <p:nvPr/>
            </p:nvSpPr>
            <p:spPr bwMode="auto">
              <a:xfrm>
                <a:off x="336" y="2354"/>
                <a:ext cx="442" cy="1426"/>
              </a:xfrm>
              <a:custGeom>
                <a:avLst/>
                <a:gdLst>
                  <a:gd name="T0" fmla="*/ 499 w 1326"/>
                  <a:gd name="T1" fmla="*/ 2935 h 4279"/>
                  <a:gd name="T2" fmla="*/ 543 w 1326"/>
                  <a:gd name="T3" fmla="*/ 2700 h 4279"/>
                  <a:gd name="T4" fmla="*/ 697 w 1326"/>
                  <a:gd name="T5" fmla="*/ 767 h 4279"/>
                  <a:gd name="T6" fmla="*/ 690 w 1326"/>
                  <a:gd name="T7" fmla="*/ 3 h 4279"/>
                  <a:gd name="T8" fmla="*/ 833 w 1326"/>
                  <a:gd name="T9" fmla="*/ 57 h 4279"/>
                  <a:gd name="T10" fmla="*/ 883 w 1326"/>
                  <a:gd name="T11" fmla="*/ 162 h 4279"/>
                  <a:gd name="T12" fmla="*/ 902 w 1326"/>
                  <a:gd name="T13" fmla="*/ 230 h 4279"/>
                  <a:gd name="T14" fmla="*/ 915 w 1326"/>
                  <a:gd name="T15" fmla="*/ 300 h 4279"/>
                  <a:gd name="T16" fmla="*/ 874 w 1326"/>
                  <a:gd name="T17" fmla="*/ 414 h 4279"/>
                  <a:gd name="T18" fmla="*/ 842 w 1326"/>
                  <a:gd name="T19" fmla="*/ 549 h 4279"/>
                  <a:gd name="T20" fmla="*/ 697 w 1326"/>
                  <a:gd name="T21" fmla="*/ 767 h 4279"/>
                  <a:gd name="T22" fmla="*/ 645 w 1326"/>
                  <a:gd name="T23" fmla="*/ 1231 h 4279"/>
                  <a:gd name="T24" fmla="*/ 1278 w 1326"/>
                  <a:gd name="T25" fmla="*/ 789 h 4279"/>
                  <a:gd name="T26" fmla="*/ 1205 w 1326"/>
                  <a:gd name="T27" fmla="*/ 892 h 4279"/>
                  <a:gd name="T28" fmla="*/ 1326 w 1326"/>
                  <a:gd name="T29" fmla="*/ 1615 h 4279"/>
                  <a:gd name="T30" fmla="*/ 1121 w 1326"/>
                  <a:gd name="T31" fmla="*/ 1976 h 4279"/>
                  <a:gd name="T32" fmla="*/ 1019 w 1326"/>
                  <a:gd name="T33" fmla="*/ 2410 h 4279"/>
                  <a:gd name="T34" fmla="*/ 969 w 1326"/>
                  <a:gd name="T35" fmla="*/ 3433 h 4279"/>
                  <a:gd name="T36" fmla="*/ 980 w 1326"/>
                  <a:gd name="T37" fmla="*/ 3522 h 4279"/>
                  <a:gd name="T38" fmla="*/ 1012 w 1326"/>
                  <a:gd name="T39" fmla="*/ 3546 h 4279"/>
                  <a:gd name="T40" fmla="*/ 1027 w 1326"/>
                  <a:gd name="T41" fmla="*/ 3553 h 4279"/>
                  <a:gd name="T42" fmla="*/ 1082 w 1326"/>
                  <a:gd name="T43" fmla="*/ 3578 h 4279"/>
                  <a:gd name="T44" fmla="*/ 1072 w 1326"/>
                  <a:gd name="T45" fmla="*/ 3768 h 4279"/>
                  <a:gd name="T46" fmla="*/ 1050 w 1326"/>
                  <a:gd name="T47" fmla="*/ 3780 h 4279"/>
                  <a:gd name="T48" fmla="*/ 929 w 1326"/>
                  <a:gd name="T49" fmla="*/ 4215 h 4279"/>
                  <a:gd name="T50" fmla="*/ 884 w 1326"/>
                  <a:gd name="T51" fmla="*/ 4275 h 4279"/>
                  <a:gd name="T52" fmla="*/ 855 w 1326"/>
                  <a:gd name="T53" fmla="*/ 4237 h 4279"/>
                  <a:gd name="T54" fmla="*/ 842 w 1326"/>
                  <a:gd name="T55" fmla="*/ 4148 h 4279"/>
                  <a:gd name="T56" fmla="*/ 859 w 1326"/>
                  <a:gd name="T57" fmla="*/ 3993 h 4279"/>
                  <a:gd name="T58" fmla="*/ 862 w 1326"/>
                  <a:gd name="T59" fmla="*/ 3983 h 4279"/>
                  <a:gd name="T60" fmla="*/ 823 w 1326"/>
                  <a:gd name="T61" fmla="*/ 3893 h 4279"/>
                  <a:gd name="T62" fmla="*/ 750 w 1326"/>
                  <a:gd name="T63" fmla="*/ 3960 h 4279"/>
                  <a:gd name="T64" fmla="*/ 728 w 1326"/>
                  <a:gd name="T65" fmla="*/ 4040 h 4279"/>
                  <a:gd name="T66" fmla="*/ 587 w 1326"/>
                  <a:gd name="T67" fmla="*/ 4258 h 4279"/>
                  <a:gd name="T68" fmla="*/ 451 w 1326"/>
                  <a:gd name="T69" fmla="*/ 4258 h 4279"/>
                  <a:gd name="T70" fmla="*/ 520 w 1326"/>
                  <a:gd name="T71" fmla="*/ 3980 h 4279"/>
                  <a:gd name="T72" fmla="*/ 499 w 1326"/>
                  <a:gd name="T73" fmla="*/ 3916 h 4279"/>
                  <a:gd name="T74" fmla="*/ 548 w 1326"/>
                  <a:gd name="T75" fmla="*/ 3748 h 4279"/>
                  <a:gd name="T76" fmla="*/ 520 w 1326"/>
                  <a:gd name="T77" fmla="*/ 3713 h 4279"/>
                  <a:gd name="T78" fmla="*/ 67 w 1326"/>
                  <a:gd name="T79" fmla="*/ 3077 h 4279"/>
                  <a:gd name="T80" fmla="*/ 58 w 1326"/>
                  <a:gd name="T81" fmla="*/ 2995 h 4279"/>
                  <a:gd name="T82" fmla="*/ 104 w 1326"/>
                  <a:gd name="T83" fmla="*/ 2386 h 4279"/>
                  <a:gd name="T84" fmla="*/ 100 w 1326"/>
                  <a:gd name="T85" fmla="*/ 2311 h 4279"/>
                  <a:gd name="T86" fmla="*/ 115 w 1326"/>
                  <a:gd name="T87" fmla="*/ 2176 h 4279"/>
                  <a:gd name="T88" fmla="*/ 105 w 1326"/>
                  <a:gd name="T89" fmla="*/ 1745 h 4279"/>
                  <a:gd name="T90" fmla="*/ 95 w 1326"/>
                  <a:gd name="T91" fmla="*/ 1536 h 4279"/>
                  <a:gd name="T92" fmla="*/ 71 w 1326"/>
                  <a:gd name="T93" fmla="*/ 1435 h 4279"/>
                  <a:gd name="T94" fmla="*/ 93 w 1326"/>
                  <a:gd name="T95" fmla="*/ 1376 h 4279"/>
                  <a:gd name="T96" fmla="*/ 126 w 1326"/>
                  <a:gd name="T97" fmla="*/ 1244 h 4279"/>
                  <a:gd name="T98" fmla="*/ 209 w 1326"/>
                  <a:gd name="T99" fmla="*/ 769 h 4279"/>
                  <a:gd name="T100" fmla="*/ 535 w 1326"/>
                  <a:gd name="T101" fmla="*/ 851 h 4279"/>
                  <a:gd name="T102" fmla="*/ 499 w 1326"/>
                  <a:gd name="T103" fmla="*/ 1070 h 4279"/>
                  <a:gd name="T104" fmla="*/ 622 w 1326"/>
                  <a:gd name="T105" fmla="*/ 812 h 4279"/>
                  <a:gd name="T106" fmla="*/ 649 w 1326"/>
                  <a:gd name="T107" fmla="*/ 714 h 4279"/>
                  <a:gd name="T108" fmla="*/ 557 w 1326"/>
                  <a:gd name="T109" fmla="*/ 575 h 4279"/>
                  <a:gd name="T110" fmla="*/ 530 w 1326"/>
                  <a:gd name="T111" fmla="*/ 517 h 4279"/>
                  <a:gd name="T112" fmla="*/ 478 w 1326"/>
                  <a:gd name="T113" fmla="*/ 422 h 4279"/>
                  <a:gd name="T114" fmla="*/ 442 w 1326"/>
                  <a:gd name="T115" fmla="*/ 369 h 4279"/>
                  <a:gd name="T116" fmla="*/ 429 w 1326"/>
                  <a:gd name="T117" fmla="*/ 335 h 4279"/>
                  <a:gd name="T118" fmla="*/ 450 w 1326"/>
                  <a:gd name="T119" fmla="*/ 264 h 4279"/>
                  <a:gd name="T120" fmla="*/ 482 w 1326"/>
                  <a:gd name="T121" fmla="*/ 73 h 4279"/>
                  <a:gd name="T122" fmla="*/ 601 w 1326"/>
                  <a:gd name="T123" fmla="*/ 7 h 4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26" h="4279">
                    <a:moveTo>
                      <a:pt x="543" y="2700"/>
                    </a:moveTo>
                    <a:lnTo>
                      <a:pt x="441" y="2904"/>
                    </a:lnTo>
                    <a:lnTo>
                      <a:pt x="499" y="2935"/>
                    </a:lnTo>
                    <a:lnTo>
                      <a:pt x="476" y="2994"/>
                    </a:lnTo>
                    <a:lnTo>
                      <a:pt x="585" y="3130"/>
                    </a:lnTo>
                    <a:lnTo>
                      <a:pt x="543" y="2700"/>
                    </a:lnTo>
                    <a:close/>
                    <a:moveTo>
                      <a:pt x="700" y="765"/>
                    </a:moveTo>
                    <a:lnTo>
                      <a:pt x="697" y="769"/>
                    </a:lnTo>
                    <a:lnTo>
                      <a:pt x="697" y="767"/>
                    </a:lnTo>
                    <a:lnTo>
                      <a:pt x="700" y="765"/>
                    </a:lnTo>
                    <a:close/>
                    <a:moveTo>
                      <a:pt x="644" y="0"/>
                    </a:moveTo>
                    <a:lnTo>
                      <a:pt x="690" y="3"/>
                    </a:lnTo>
                    <a:lnTo>
                      <a:pt x="735" y="13"/>
                    </a:lnTo>
                    <a:lnTo>
                      <a:pt x="783" y="31"/>
                    </a:lnTo>
                    <a:lnTo>
                      <a:pt x="833" y="57"/>
                    </a:lnTo>
                    <a:lnTo>
                      <a:pt x="884" y="91"/>
                    </a:lnTo>
                    <a:lnTo>
                      <a:pt x="879" y="144"/>
                    </a:lnTo>
                    <a:lnTo>
                      <a:pt x="883" y="162"/>
                    </a:lnTo>
                    <a:lnTo>
                      <a:pt x="893" y="181"/>
                    </a:lnTo>
                    <a:lnTo>
                      <a:pt x="905" y="201"/>
                    </a:lnTo>
                    <a:lnTo>
                      <a:pt x="902" y="230"/>
                    </a:lnTo>
                    <a:lnTo>
                      <a:pt x="894" y="259"/>
                    </a:lnTo>
                    <a:lnTo>
                      <a:pt x="905" y="282"/>
                    </a:lnTo>
                    <a:lnTo>
                      <a:pt x="915" y="300"/>
                    </a:lnTo>
                    <a:lnTo>
                      <a:pt x="914" y="325"/>
                    </a:lnTo>
                    <a:lnTo>
                      <a:pt x="902" y="360"/>
                    </a:lnTo>
                    <a:lnTo>
                      <a:pt x="874" y="414"/>
                    </a:lnTo>
                    <a:lnTo>
                      <a:pt x="863" y="404"/>
                    </a:lnTo>
                    <a:lnTo>
                      <a:pt x="867" y="445"/>
                    </a:lnTo>
                    <a:lnTo>
                      <a:pt x="842" y="549"/>
                    </a:lnTo>
                    <a:lnTo>
                      <a:pt x="872" y="591"/>
                    </a:lnTo>
                    <a:lnTo>
                      <a:pt x="680" y="725"/>
                    </a:lnTo>
                    <a:lnTo>
                      <a:pt x="697" y="767"/>
                    </a:lnTo>
                    <a:lnTo>
                      <a:pt x="667" y="796"/>
                    </a:lnTo>
                    <a:lnTo>
                      <a:pt x="665" y="800"/>
                    </a:lnTo>
                    <a:lnTo>
                      <a:pt x="645" y="1231"/>
                    </a:lnTo>
                    <a:lnTo>
                      <a:pt x="879" y="601"/>
                    </a:lnTo>
                    <a:lnTo>
                      <a:pt x="902" y="621"/>
                    </a:lnTo>
                    <a:lnTo>
                      <a:pt x="1278" y="789"/>
                    </a:lnTo>
                    <a:lnTo>
                      <a:pt x="1246" y="825"/>
                    </a:lnTo>
                    <a:lnTo>
                      <a:pt x="1221" y="858"/>
                    </a:lnTo>
                    <a:lnTo>
                      <a:pt x="1205" y="892"/>
                    </a:lnTo>
                    <a:lnTo>
                      <a:pt x="1198" y="926"/>
                    </a:lnTo>
                    <a:lnTo>
                      <a:pt x="1261" y="841"/>
                    </a:lnTo>
                    <a:lnTo>
                      <a:pt x="1326" y="1615"/>
                    </a:lnTo>
                    <a:lnTo>
                      <a:pt x="863" y="1914"/>
                    </a:lnTo>
                    <a:lnTo>
                      <a:pt x="1045" y="1864"/>
                    </a:lnTo>
                    <a:lnTo>
                      <a:pt x="1121" y="1976"/>
                    </a:lnTo>
                    <a:lnTo>
                      <a:pt x="1077" y="2160"/>
                    </a:lnTo>
                    <a:lnTo>
                      <a:pt x="977" y="2330"/>
                    </a:lnTo>
                    <a:lnTo>
                      <a:pt x="1019" y="2410"/>
                    </a:lnTo>
                    <a:lnTo>
                      <a:pt x="942" y="2508"/>
                    </a:lnTo>
                    <a:lnTo>
                      <a:pt x="929" y="3369"/>
                    </a:lnTo>
                    <a:lnTo>
                      <a:pt x="969" y="3433"/>
                    </a:lnTo>
                    <a:lnTo>
                      <a:pt x="963" y="3475"/>
                    </a:lnTo>
                    <a:lnTo>
                      <a:pt x="969" y="3520"/>
                    </a:lnTo>
                    <a:lnTo>
                      <a:pt x="980" y="3522"/>
                    </a:lnTo>
                    <a:lnTo>
                      <a:pt x="992" y="3529"/>
                    </a:lnTo>
                    <a:lnTo>
                      <a:pt x="1004" y="3540"/>
                    </a:lnTo>
                    <a:lnTo>
                      <a:pt x="1012" y="3546"/>
                    </a:lnTo>
                    <a:lnTo>
                      <a:pt x="1015" y="3551"/>
                    </a:lnTo>
                    <a:lnTo>
                      <a:pt x="1028" y="3564"/>
                    </a:lnTo>
                    <a:lnTo>
                      <a:pt x="1027" y="3553"/>
                    </a:lnTo>
                    <a:lnTo>
                      <a:pt x="1063" y="3561"/>
                    </a:lnTo>
                    <a:lnTo>
                      <a:pt x="1078" y="3575"/>
                    </a:lnTo>
                    <a:lnTo>
                      <a:pt x="1082" y="3578"/>
                    </a:lnTo>
                    <a:lnTo>
                      <a:pt x="1091" y="3590"/>
                    </a:lnTo>
                    <a:lnTo>
                      <a:pt x="1074" y="3760"/>
                    </a:lnTo>
                    <a:lnTo>
                      <a:pt x="1072" y="3768"/>
                    </a:lnTo>
                    <a:lnTo>
                      <a:pt x="1067" y="3770"/>
                    </a:lnTo>
                    <a:lnTo>
                      <a:pt x="1063" y="3774"/>
                    </a:lnTo>
                    <a:lnTo>
                      <a:pt x="1050" y="3780"/>
                    </a:lnTo>
                    <a:lnTo>
                      <a:pt x="1061" y="3951"/>
                    </a:lnTo>
                    <a:lnTo>
                      <a:pt x="1045" y="3979"/>
                    </a:lnTo>
                    <a:lnTo>
                      <a:pt x="929" y="4215"/>
                    </a:lnTo>
                    <a:lnTo>
                      <a:pt x="922" y="4234"/>
                    </a:lnTo>
                    <a:lnTo>
                      <a:pt x="897" y="4279"/>
                    </a:lnTo>
                    <a:lnTo>
                      <a:pt x="884" y="4275"/>
                    </a:lnTo>
                    <a:lnTo>
                      <a:pt x="874" y="4266"/>
                    </a:lnTo>
                    <a:lnTo>
                      <a:pt x="864" y="4253"/>
                    </a:lnTo>
                    <a:lnTo>
                      <a:pt x="855" y="4237"/>
                    </a:lnTo>
                    <a:lnTo>
                      <a:pt x="848" y="4214"/>
                    </a:lnTo>
                    <a:lnTo>
                      <a:pt x="844" y="4184"/>
                    </a:lnTo>
                    <a:lnTo>
                      <a:pt x="842" y="4148"/>
                    </a:lnTo>
                    <a:lnTo>
                      <a:pt x="872" y="4010"/>
                    </a:lnTo>
                    <a:lnTo>
                      <a:pt x="874" y="4008"/>
                    </a:lnTo>
                    <a:lnTo>
                      <a:pt x="859" y="3993"/>
                    </a:lnTo>
                    <a:lnTo>
                      <a:pt x="858" y="3990"/>
                    </a:lnTo>
                    <a:lnTo>
                      <a:pt x="859" y="3986"/>
                    </a:lnTo>
                    <a:lnTo>
                      <a:pt x="862" y="3983"/>
                    </a:lnTo>
                    <a:lnTo>
                      <a:pt x="867" y="3979"/>
                    </a:lnTo>
                    <a:lnTo>
                      <a:pt x="872" y="3975"/>
                    </a:lnTo>
                    <a:lnTo>
                      <a:pt x="823" y="3893"/>
                    </a:lnTo>
                    <a:lnTo>
                      <a:pt x="823" y="3899"/>
                    </a:lnTo>
                    <a:lnTo>
                      <a:pt x="750" y="3845"/>
                    </a:lnTo>
                    <a:lnTo>
                      <a:pt x="750" y="3960"/>
                    </a:lnTo>
                    <a:lnTo>
                      <a:pt x="620" y="4015"/>
                    </a:lnTo>
                    <a:lnTo>
                      <a:pt x="725" y="4028"/>
                    </a:lnTo>
                    <a:lnTo>
                      <a:pt x="728" y="4040"/>
                    </a:lnTo>
                    <a:lnTo>
                      <a:pt x="718" y="4097"/>
                    </a:lnTo>
                    <a:lnTo>
                      <a:pt x="604" y="4253"/>
                    </a:lnTo>
                    <a:lnTo>
                      <a:pt x="587" y="4258"/>
                    </a:lnTo>
                    <a:lnTo>
                      <a:pt x="542" y="4266"/>
                    </a:lnTo>
                    <a:lnTo>
                      <a:pt x="496" y="4266"/>
                    </a:lnTo>
                    <a:lnTo>
                      <a:pt x="451" y="4258"/>
                    </a:lnTo>
                    <a:lnTo>
                      <a:pt x="406" y="4243"/>
                    </a:lnTo>
                    <a:lnTo>
                      <a:pt x="425" y="4170"/>
                    </a:lnTo>
                    <a:lnTo>
                      <a:pt x="520" y="3980"/>
                    </a:lnTo>
                    <a:lnTo>
                      <a:pt x="509" y="3965"/>
                    </a:lnTo>
                    <a:lnTo>
                      <a:pt x="503" y="3943"/>
                    </a:lnTo>
                    <a:lnTo>
                      <a:pt x="499" y="3916"/>
                    </a:lnTo>
                    <a:lnTo>
                      <a:pt x="498" y="3883"/>
                    </a:lnTo>
                    <a:lnTo>
                      <a:pt x="548" y="3751"/>
                    </a:lnTo>
                    <a:lnTo>
                      <a:pt x="548" y="3748"/>
                    </a:lnTo>
                    <a:lnTo>
                      <a:pt x="539" y="3744"/>
                    </a:lnTo>
                    <a:lnTo>
                      <a:pt x="529" y="3732"/>
                    </a:lnTo>
                    <a:lnTo>
                      <a:pt x="520" y="3713"/>
                    </a:lnTo>
                    <a:lnTo>
                      <a:pt x="535" y="3623"/>
                    </a:lnTo>
                    <a:lnTo>
                      <a:pt x="79" y="3094"/>
                    </a:lnTo>
                    <a:lnTo>
                      <a:pt x="67" y="3077"/>
                    </a:lnTo>
                    <a:lnTo>
                      <a:pt x="61" y="3055"/>
                    </a:lnTo>
                    <a:lnTo>
                      <a:pt x="57" y="3028"/>
                    </a:lnTo>
                    <a:lnTo>
                      <a:pt x="58" y="2995"/>
                    </a:lnTo>
                    <a:lnTo>
                      <a:pt x="101" y="2404"/>
                    </a:lnTo>
                    <a:lnTo>
                      <a:pt x="101" y="2401"/>
                    </a:lnTo>
                    <a:lnTo>
                      <a:pt x="104" y="2386"/>
                    </a:lnTo>
                    <a:lnTo>
                      <a:pt x="100" y="2381"/>
                    </a:lnTo>
                    <a:lnTo>
                      <a:pt x="97" y="2345"/>
                    </a:lnTo>
                    <a:lnTo>
                      <a:pt x="100" y="2311"/>
                    </a:lnTo>
                    <a:lnTo>
                      <a:pt x="108" y="2281"/>
                    </a:lnTo>
                    <a:lnTo>
                      <a:pt x="121" y="2255"/>
                    </a:lnTo>
                    <a:lnTo>
                      <a:pt x="115" y="2176"/>
                    </a:lnTo>
                    <a:lnTo>
                      <a:pt x="0" y="2150"/>
                    </a:lnTo>
                    <a:lnTo>
                      <a:pt x="126" y="1809"/>
                    </a:lnTo>
                    <a:lnTo>
                      <a:pt x="105" y="1745"/>
                    </a:lnTo>
                    <a:lnTo>
                      <a:pt x="105" y="1735"/>
                    </a:lnTo>
                    <a:lnTo>
                      <a:pt x="126" y="1663"/>
                    </a:lnTo>
                    <a:lnTo>
                      <a:pt x="95" y="1536"/>
                    </a:lnTo>
                    <a:lnTo>
                      <a:pt x="86" y="1459"/>
                    </a:lnTo>
                    <a:lnTo>
                      <a:pt x="76" y="1449"/>
                    </a:lnTo>
                    <a:lnTo>
                      <a:pt x="71" y="1435"/>
                    </a:lnTo>
                    <a:lnTo>
                      <a:pt x="75" y="1426"/>
                    </a:lnTo>
                    <a:lnTo>
                      <a:pt x="82" y="1414"/>
                    </a:lnTo>
                    <a:lnTo>
                      <a:pt x="93" y="1376"/>
                    </a:lnTo>
                    <a:lnTo>
                      <a:pt x="89" y="1317"/>
                    </a:lnTo>
                    <a:lnTo>
                      <a:pt x="95" y="1298"/>
                    </a:lnTo>
                    <a:lnTo>
                      <a:pt x="126" y="1244"/>
                    </a:lnTo>
                    <a:lnTo>
                      <a:pt x="128" y="1239"/>
                    </a:lnTo>
                    <a:lnTo>
                      <a:pt x="140" y="1219"/>
                    </a:lnTo>
                    <a:lnTo>
                      <a:pt x="209" y="769"/>
                    </a:lnTo>
                    <a:lnTo>
                      <a:pt x="205" y="756"/>
                    </a:lnTo>
                    <a:lnTo>
                      <a:pt x="559" y="657"/>
                    </a:lnTo>
                    <a:lnTo>
                      <a:pt x="535" y="851"/>
                    </a:lnTo>
                    <a:lnTo>
                      <a:pt x="534" y="860"/>
                    </a:lnTo>
                    <a:lnTo>
                      <a:pt x="515" y="963"/>
                    </a:lnTo>
                    <a:lnTo>
                      <a:pt x="499" y="1070"/>
                    </a:lnTo>
                    <a:lnTo>
                      <a:pt x="487" y="1178"/>
                    </a:lnTo>
                    <a:lnTo>
                      <a:pt x="480" y="1289"/>
                    </a:lnTo>
                    <a:lnTo>
                      <a:pt x="622" y="812"/>
                    </a:lnTo>
                    <a:lnTo>
                      <a:pt x="627" y="796"/>
                    </a:lnTo>
                    <a:lnTo>
                      <a:pt x="608" y="764"/>
                    </a:lnTo>
                    <a:lnTo>
                      <a:pt x="649" y="714"/>
                    </a:lnTo>
                    <a:lnTo>
                      <a:pt x="570" y="651"/>
                    </a:lnTo>
                    <a:lnTo>
                      <a:pt x="557" y="577"/>
                    </a:lnTo>
                    <a:lnTo>
                      <a:pt x="557" y="575"/>
                    </a:lnTo>
                    <a:lnTo>
                      <a:pt x="551" y="547"/>
                    </a:lnTo>
                    <a:lnTo>
                      <a:pt x="548" y="540"/>
                    </a:lnTo>
                    <a:lnTo>
                      <a:pt x="530" y="517"/>
                    </a:lnTo>
                    <a:lnTo>
                      <a:pt x="528" y="510"/>
                    </a:lnTo>
                    <a:lnTo>
                      <a:pt x="489" y="430"/>
                    </a:lnTo>
                    <a:lnTo>
                      <a:pt x="478" y="422"/>
                    </a:lnTo>
                    <a:lnTo>
                      <a:pt x="465" y="409"/>
                    </a:lnTo>
                    <a:lnTo>
                      <a:pt x="451" y="387"/>
                    </a:lnTo>
                    <a:lnTo>
                      <a:pt x="442" y="369"/>
                    </a:lnTo>
                    <a:lnTo>
                      <a:pt x="434" y="355"/>
                    </a:lnTo>
                    <a:lnTo>
                      <a:pt x="430" y="343"/>
                    </a:lnTo>
                    <a:lnTo>
                      <a:pt x="429" y="335"/>
                    </a:lnTo>
                    <a:lnTo>
                      <a:pt x="429" y="294"/>
                    </a:lnTo>
                    <a:lnTo>
                      <a:pt x="448" y="296"/>
                    </a:lnTo>
                    <a:lnTo>
                      <a:pt x="450" y="264"/>
                    </a:lnTo>
                    <a:lnTo>
                      <a:pt x="435" y="236"/>
                    </a:lnTo>
                    <a:lnTo>
                      <a:pt x="446" y="111"/>
                    </a:lnTo>
                    <a:lnTo>
                      <a:pt x="482" y="73"/>
                    </a:lnTo>
                    <a:lnTo>
                      <a:pt x="521" y="43"/>
                    </a:lnTo>
                    <a:lnTo>
                      <a:pt x="560" y="21"/>
                    </a:lnTo>
                    <a:lnTo>
                      <a:pt x="601" y="7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19" name="Freeform 68"/>
              <p:cNvSpPr>
                <a:spLocks noEditPoints="1"/>
              </p:cNvSpPr>
              <p:nvPr/>
            </p:nvSpPr>
            <p:spPr bwMode="auto">
              <a:xfrm>
                <a:off x="496" y="2551"/>
                <a:ext cx="133" cy="232"/>
              </a:xfrm>
              <a:custGeom>
                <a:avLst/>
                <a:gdLst>
                  <a:gd name="T0" fmla="*/ 142 w 399"/>
                  <a:gd name="T1" fmla="*/ 221 h 698"/>
                  <a:gd name="T2" fmla="*/ 0 w 399"/>
                  <a:gd name="T3" fmla="*/ 698 h 698"/>
                  <a:gd name="T4" fmla="*/ 7 w 399"/>
                  <a:gd name="T5" fmla="*/ 587 h 698"/>
                  <a:gd name="T6" fmla="*/ 19 w 399"/>
                  <a:gd name="T7" fmla="*/ 479 h 698"/>
                  <a:gd name="T8" fmla="*/ 35 w 399"/>
                  <a:gd name="T9" fmla="*/ 372 h 698"/>
                  <a:gd name="T10" fmla="*/ 54 w 399"/>
                  <a:gd name="T11" fmla="*/ 269 h 698"/>
                  <a:gd name="T12" fmla="*/ 142 w 399"/>
                  <a:gd name="T13" fmla="*/ 221 h 698"/>
                  <a:gd name="T14" fmla="*/ 80 w 399"/>
                  <a:gd name="T15" fmla="*/ 53 h 698"/>
                  <a:gd name="T16" fmla="*/ 90 w 399"/>
                  <a:gd name="T17" fmla="*/ 60 h 698"/>
                  <a:gd name="T18" fmla="*/ 169 w 399"/>
                  <a:gd name="T19" fmla="*/ 123 h 698"/>
                  <a:gd name="T20" fmla="*/ 128 w 399"/>
                  <a:gd name="T21" fmla="*/ 173 h 698"/>
                  <a:gd name="T22" fmla="*/ 55 w 399"/>
                  <a:gd name="T23" fmla="*/ 260 h 698"/>
                  <a:gd name="T24" fmla="*/ 79 w 399"/>
                  <a:gd name="T25" fmla="*/ 66 h 698"/>
                  <a:gd name="T26" fmla="*/ 80 w 399"/>
                  <a:gd name="T27" fmla="*/ 53 h 698"/>
                  <a:gd name="T28" fmla="*/ 392 w 399"/>
                  <a:gd name="T29" fmla="*/ 0 h 698"/>
                  <a:gd name="T30" fmla="*/ 399 w 399"/>
                  <a:gd name="T31" fmla="*/ 10 h 698"/>
                  <a:gd name="T32" fmla="*/ 165 w 399"/>
                  <a:gd name="T33" fmla="*/ 640 h 698"/>
                  <a:gd name="T34" fmla="*/ 185 w 399"/>
                  <a:gd name="T35" fmla="*/ 209 h 698"/>
                  <a:gd name="T36" fmla="*/ 187 w 399"/>
                  <a:gd name="T37" fmla="*/ 205 h 698"/>
                  <a:gd name="T38" fmla="*/ 289 w 399"/>
                  <a:gd name="T39" fmla="*/ 300 h 698"/>
                  <a:gd name="T40" fmla="*/ 220 w 399"/>
                  <a:gd name="T41" fmla="*/ 175 h 698"/>
                  <a:gd name="T42" fmla="*/ 217 w 399"/>
                  <a:gd name="T43" fmla="*/ 178 h 698"/>
                  <a:gd name="T44" fmla="*/ 200 w 399"/>
                  <a:gd name="T45" fmla="*/ 134 h 698"/>
                  <a:gd name="T46" fmla="*/ 392 w 399"/>
                  <a:gd name="T4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9" h="698">
                    <a:moveTo>
                      <a:pt x="142" y="221"/>
                    </a:moveTo>
                    <a:lnTo>
                      <a:pt x="0" y="698"/>
                    </a:lnTo>
                    <a:lnTo>
                      <a:pt x="7" y="587"/>
                    </a:lnTo>
                    <a:lnTo>
                      <a:pt x="19" y="479"/>
                    </a:lnTo>
                    <a:lnTo>
                      <a:pt x="35" y="372"/>
                    </a:lnTo>
                    <a:lnTo>
                      <a:pt x="54" y="269"/>
                    </a:lnTo>
                    <a:lnTo>
                      <a:pt x="142" y="221"/>
                    </a:lnTo>
                    <a:close/>
                    <a:moveTo>
                      <a:pt x="80" y="53"/>
                    </a:moveTo>
                    <a:lnTo>
                      <a:pt x="90" y="60"/>
                    </a:lnTo>
                    <a:lnTo>
                      <a:pt x="169" y="123"/>
                    </a:lnTo>
                    <a:lnTo>
                      <a:pt x="128" y="173"/>
                    </a:lnTo>
                    <a:lnTo>
                      <a:pt x="55" y="260"/>
                    </a:lnTo>
                    <a:lnTo>
                      <a:pt x="79" y="66"/>
                    </a:lnTo>
                    <a:lnTo>
                      <a:pt x="80" y="53"/>
                    </a:lnTo>
                    <a:close/>
                    <a:moveTo>
                      <a:pt x="392" y="0"/>
                    </a:moveTo>
                    <a:lnTo>
                      <a:pt x="399" y="10"/>
                    </a:lnTo>
                    <a:lnTo>
                      <a:pt x="165" y="640"/>
                    </a:lnTo>
                    <a:lnTo>
                      <a:pt x="185" y="209"/>
                    </a:lnTo>
                    <a:lnTo>
                      <a:pt x="187" y="205"/>
                    </a:lnTo>
                    <a:lnTo>
                      <a:pt x="289" y="300"/>
                    </a:lnTo>
                    <a:lnTo>
                      <a:pt x="220" y="175"/>
                    </a:lnTo>
                    <a:lnTo>
                      <a:pt x="217" y="178"/>
                    </a:lnTo>
                    <a:lnTo>
                      <a:pt x="200" y="134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20" name="Freeform 69"/>
              <p:cNvSpPr>
                <a:spLocks noEditPoints="1"/>
              </p:cNvSpPr>
              <p:nvPr/>
            </p:nvSpPr>
            <p:spPr bwMode="auto">
              <a:xfrm>
                <a:off x="543" y="2617"/>
                <a:ext cx="254" cy="1079"/>
              </a:xfrm>
              <a:custGeom>
                <a:avLst/>
                <a:gdLst>
                  <a:gd name="T0" fmla="*/ 130 w 762"/>
                  <a:gd name="T1" fmla="*/ 3056 h 3239"/>
                  <a:gd name="T2" fmla="*/ 203 w 762"/>
                  <a:gd name="T3" fmla="*/ 3110 h 3239"/>
                  <a:gd name="T4" fmla="*/ 189 w 762"/>
                  <a:gd name="T5" fmla="*/ 3145 h 3239"/>
                  <a:gd name="T6" fmla="*/ 178 w 762"/>
                  <a:gd name="T7" fmla="*/ 3164 h 3239"/>
                  <a:gd name="T8" fmla="*/ 142 w 762"/>
                  <a:gd name="T9" fmla="*/ 3219 h 3239"/>
                  <a:gd name="T10" fmla="*/ 98 w 762"/>
                  <a:gd name="T11" fmla="*/ 3225 h 3239"/>
                  <a:gd name="T12" fmla="*/ 105 w 762"/>
                  <a:gd name="T13" fmla="*/ 3236 h 3239"/>
                  <a:gd name="T14" fmla="*/ 105 w 762"/>
                  <a:gd name="T15" fmla="*/ 3239 h 3239"/>
                  <a:gd name="T16" fmla="*/ 0 w 762"/>
                  <a:gd name="T17" fmla="*/ 3226 h 3239"/>
                  <a:gd name="T18" fmla="*/ 130 w 762"/>
                  <a:gd name="T19" fmla="*/ 3171 h 3239"/>
                  <a:gd name="T20" fmla="*/ 130 w 762"/>
                  <a:gd name="T21" fmla="*/ 3056 h 3239"/>
                  <a:gd name="T22" fmla="*/ 392 w 762"/>
                  <a:gd name="T23" fmla="*/ 2757 h 3239"/>
                  <a:gd name="T24" fmla="*/ 404 w 762"/>
                  <a:gd name="T25" fmla="*/ 2757 h 3239"/>
                  <a:gd name="T26" fmla="*/ 407 w 762"/>
                  <a:gd name="T27" fmla="*/ 2764 h 3239"/>
                  <a:gd name="T28" fmla="*/ 408 w 762"/>
                  <a:gd name="T29" fmla="*/ 2775 h 3239"/>
                  <a:gd name="T30" fmla="*/ 395 w 762"/>
                  <a:gd name="T31" fmla="*/ 2762 h 3239"/>
                  <a:gd name="T32" fmla="*/ 392 w 762"/>
                  <a:gd name="T33" fmla="*/ 2757 h 3239"/>
                  <a:gd name="T34" fmla="*/ 658 w 762"/>
                  <a:gd name="T35" fmla="*/ 0 h 3239"/>
                  <a:gd name="T36" fmla="*/ 679 w 762"/>
                  <a:gd name="T37" fmla="*/ 11 h 3239"/>
                  <a:gd name="T38" fmla="*/ 762 w 762"/>
                  <a:gd name="T39" fmla="*/ 842 h 3239"/>
                  <a:gd name="T40" fmla="*/ 746 w 762"/>
                  <a:gd name="T41" fmla="*/ 865 h 3239"/>
                  <a:gd name="T42" fmla="*/ 673 w 762"/>
                  <a:gd name="T43" fmla="*/ 912 h 3239"/>
                  <a:gd name="T44" fmla="*/ 653 w 762"/>
                  <a:gd name="T45" fmla="*/ 926 h 3239"/>
                  <a:gd name="T46" fmla="*/ 592 w 762"/>
                  <a:gd name="T47" fmla="*/ 962 h 3239"/>
                  <a:gd name="T48" fmla="*/ 556 w 762"/>
                  <a:gd name="T49" fmla="*/ 983 h 3239"/>
                  <a:gd name="T50" fmla="*/ 518 w 762"/>
                  <a:gd name="T51" fmla="*/ 1007 h 3239"/>
                  <a:gd name="T52" fmla="*/ 543 w 762"/>
                  <a:gd name="T53" fmla="*/ 1196 h 3239"/>
                  <a:gd name="T54" fmla="*/ 495 w 762"/>
                  <a:gd name="T55" fmla="*/ 1362 h 3239"/>
                  <a:gd name="T56" fmla="*/ 483 w 762"/>
                  <a:gd name="T57" fmla="*/ 1662 h 3239"/>
                  <a:gd name="T58" fmla="*/ 408 w 762"/>
                  <a:gd name="T59" fmla="*/ 1736 h 3239"/>
                  <a:gd name="T60" fmla="*/ 372 w 762"/>
                  <a:gd name="T61" fmla="*/ 2586 h 3239"/>
                  <a:gd name="T62" fmla="*/ 377 w 762"/>
                  <a:gd name="T63" fmla="*/ 2592 h 3239"/>
                  <a:gd name="T64" fmla="*/ 423 w 762"/>
                  <a:gd name="T65" fmla="*/ 2625 h 3239"/>
                  <a:gd name="T66" fmla="*/ 403 w 762"/>
                  <a:gd name="T67" fmla="*/ 2651 h 3239"/>
                  <a:gd name="T68" fmla="*/ 387 w 762"/>
                  <a:gd name="T69" fmla="*/ 2676 h 3239"/>
                  <a:gd name="T70" fmla="*/ 390 w 762"/>
                  <a:gd name="T71" fmla="*/ 2680 h 3239"/>
                  <a:gd name="T72" fmla="*/ 404 w 762"/>
                  <a:gd name="T73" fmla="*/ 2692 h 3239"/>
                  <a:gd name="T74" fmla="*/ 412 w 762"/>
                  <a:gd name="T75" fmla="*/ 2705 h 3239"/>
                  <a:gd name="T76" fmla="*/ 384 w 762"/>
                  <a:gd name="T77" fmla="*/ 2751 h 3239"/>
                  <a:gd name="T78" fmla="*/ 372 w 762"/>
                  <a:gd name="T79" fmla="*/ 2740 h 3239"/>
                  <a:gd name="T80" fmla="*/ 360 w 762"/>
                  <a:gd name="T81" fmla="*/ 2733 h 3239"/>
                  <a:gd name="T82" fmla="*/ 349 w 762"/>
                  <a:gd name="T83" fmla="*/ 2731 h 3239"/>
                  <a:gd name="T84" fmla="*/ 343 w 762"/>
                  <a:gd name="T85" fmla="*/ 2686 h 3239"/>
                  <a:gd name="T86" fmla="*/ 349 w 762"/>
                  <a:gd name="T87" fmla="*/ 2644 h 3239"/>
                  <a:gd name="T88" fmla="*/ 309 w 762"/>
                  <a:gd name="T89" fmla="*/ 2580 h 3239"/>
                  <a:gd name="T90" fmla="*/ 322 w 762"/>
                  <a:gd name="T91" fmla="*/ 1719 h 3239"/>
                  <a:gd name="T92" fmla="*/ 399 w 762"/>
                  <a:gd name="T93" fmla="*/ 1621 h 3239"/>
                  <a:gd name="T94" fmla="*/ 357 w 762"/>
                  <a:gd name="T95" fmla="*/ 1541 h 3239"/>
                  <a:gd name="T96" fmla="*/ 457 w 762"/>
                  <a:gd name="T97" fmla="*/ 1371 h 3239"/>
                  <a:gd name="T98" fmla="*/ 501 w 762"/>
                  <a:gd name="T99" fmla="*/ 1187 h 3239"/>
                  <a:gd name="T100" fmla="*/ 425 w 762"/>
                  <a:gd name="T101" fmla="*/ 1075 h 3239"/>
                  <a:gd name="T102" fmla="*/ 243 w 762"/>
                  <a:gd name="T103" fmla="*/ 1125 h 3239"/>
                  <a:gd name="T104" fmla="*/ 706 w 762"/>
                  <a:gd name="T105" fmla="*/ 826 h 3239"/>
                  <a:gd name="T106" fmla="*/ 641 w 762"/>
                  <a:gd name="T107" fmla="*/ 52 h 3239"/>
                  <a:gd name="T108" fmla="*/ 578 w 762"/>
                  <a:gd name="T109" fmla="*/ 137 h 3239"/>
                  <a:gd name="T110" fmla="*/ 585 w 762"/>
                  <a:gd name="T111" fmla="*/ 103 h 3239"/>
                  <a:gd name="T112" fmla="*/ 601 w 762"/>
                  <a:gd name="T113" fmla="*/ 69 h 3239"/>
                  <a:gd name="T114" fmla="*/ 626 w 762"/>
                  <a:gd name="T115" fmla="*/ 36 h 3239"/>
                  <a:gd name="T116" fmla="*/ 658 w 762"/>
                  <a:gd name="T117" fmla="*/ 0 h 3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2" h="3239">
                    <a:moveTo>
                      <a:pt x="130" y="3056"/>
                    </a:moveTo>
                    <a:lnTo>
                      <a:pt x="203" y="3110"/>
                    </a:lnTo>
                    <a:lnTo>
                      <a:pt x="189" y="3145"/>
                    </a:lnTo>
                    <a:lnTo>
                      <a:pt x="178" y="3164"/>
                    </a:lnTo>
                    <a:lnTo>
                      <a:pt x="142" y="3219"/>
                    </a:lnTo>
                    <a:lnTo>
                      <a:pt x="98" y="3225"/>
                    </a:lnTo>
                    <a:lnTo>
                      <a:pt x="105" y="3236"/>
                    </a:lnTo>
                    <a:lnTo>
                      <a:pt x="105" y="3239"/>
                    </a:lnTo>
                    <a:lnTo>
                      <a:pt x="0" y="3226"/>
                    </a:lnTo>
                    <a:lnTo>
                      <a:pt x="130" y="3171"/>
                    </a:lnTo>
                    <a:lnTo>
                      <a:pt x="130" y="3056"/>
                    </a:lnTo>
                    <a:close/>
                    <a:moveTo>
                      <a:pt x="392" y="2757"/>
                    </a:moveTo>
                    <a:lnTo>
                      <a:pt x="404" y="2757"/>
                    </a:lnTo>
                    <a:lnTo>
                      <a:pt x="407" y="2764"/>
                    </a:lnTo>
                    <a:lnTo>
                      <a:pt x="408" y="2775"/>
                    </a:lnTo>
                    <a:lnTo>
                      <a:pt x="395" y="2762"/>
                    </a:lnTo>
                    <a:lnTo>
                      <a:pt x="392" y="2757"/>
                    </a:lnTo>
                    <a:close/>
                    <a:moveTo>
                      <a:pt x="658" y="0"/>
                    </a:moveTo>
                    <a:lnTo>
                      <a:pt x="679" y="11"/>
                    </a:lnTo>
                    <a:lnTo>
                      <a:pt x="762" y="842"/>
                    </a:lnTo>
                    <a:lnTo>
                      <a:pt x="746" y="865"/>
                    </a:lnTo>
                    <a:lnTo>
                      <a:pt x="673" y="912"/>
                    </a:lnTo>
                    <a:lnTo>
                      <a:pt x="653" y="926"/>
                    </a:lnTo>
                    <a:lnTo>
                      <a:pt x="592" y="962"/>
                    </a:lnTo>
                    <a:lnTo>
                      <a:pt x="556" y="983"/>
                    </a:lnTo>
                    <a:lnTo>
                      <a:pt x="518" y="1007"/>
                    </a:lnTo>
                    <a:lnTo>
                      <a:pt x="543" y="1196"/>
                    </a:lnTo>
                    <a:lnTo>
                      <a:pt x="495" y="1362"/>
                    </a:lnTo>
                    <a:lnTo>
                      <a:pt x="483" y="1662"/>
                    </a:lnTo>
                    <a:lnTo>
                      <a:pt x="408" y="1736"/>
                    </a:lnTo>
                    <a:lnTo>
                      <a:pt x="372" y="2586"/>
                    </a:lnTo>
                    <a:lnTo>
                      <a:pt x="377" y="2592"/>
                    </a:lnTo>
                    <a:lnTo>
                      <a:pt x="423" y="2625"/>
                    </a:lnTo>
                    <a:lnTo>
                      <a:pt x="403" y="2651"/>
                    </a:lnTo>
                    <a:lnTo>
                      <a:pt x="387" y="2676"/>
                    </a:lnTo>
                    <a:lnTo>
                      <a:pt x="390" y="2680"/>
                    </a:lnTo>
                    <a:lnTo>
                      <a:pt x="404" y="2692"/>
                    </a:lnTo>
                    <a:lnTo>
                      <a:pt x="412" y="2705"/>
                    </a:lnTo>
                    <a:lnTo>
                      <a:pt x="384" y="2751"/>
                    </a:lnTo>
                    <a:lnTo>
                      <a:pt x="372" y="2740"/>
                    </a:lnTo>
                    <a:lnTo>
                      <a:pt x="360" y="2733"/>
                    </a:lnTo>
                    <a:lnTo>
                      <a:pt x="349" y="2731"/>
                    </a:lnTo>
                    <a:lnTo>
                      <a:pt x="343" y="2686"/>
                    </a:lnTo>
                    <a:lnTo>
                      <a:pt x="349" y="2644"/>
                    </a:lnTo>
                    <a:lnTo>
                      <a:pt x="309" y="2580"/>
                    </a:lnTo>
                    <a:lnTo>
                      <a:pt x="322" y="1719"/>
                    </a:lnTo>
                    <a:lnTo>
                      <a:pt x="399" y="1621"/>
                    </a:lnTo>
                    <a:lnTo>
                      <a:pt x="357" y="1541"/>
                    </a:lnTo>
                    <a:lnTo>
                      <a:pt x="457" y="1371"/>
                    </a:lnTo>
                    <a:lnTo>
                      <a:pt x="501" y="1187"/>
                    </a:lnTo>
                    <a:lnTo>
                      <a:pt x="425" y="1075"/>
                    </a:lnTo>
                    <a:lnTo>
                      <a:pt x="243" y="1125"/>
                    </a:lnTo>
                    <a:lnTo>
                      <a:pt x="706" y="826"/>
                    </a:lnTo>
                    <a:lnTo>
                      <a:pt x="641" y="52"/>
                    </a:lnTo>
                    <a:lnTo>
                      <a:pt x="578" y="137"/>
                    </a:lnTo>
                    <a:lnTo>
                      <a:pt x="585" y="103"/>
                    </a:lnTo>
                    <a:lnTo>
                      <a:pt x="601" y="69"/>
                    </a:lnTo>
                    <a:lnTo>
                      <a:pt x="626" y="36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>
                <a:outerShdw blurRad="50800" dist="50800" dir="5400000" algn="ctr" rotWithShape="0">
                  <a:schemeClr val="tx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21" name="Freeform 70"/>
              <p:cNvSpPr>
                <a:spLocks noEditPoints="1"/>
              </p:cNvSpPr>
              <p:nvPr/>
            </p:nvSpPr>
            <p:spPr bwMode="auto">
              <a:xfrm>
                <a:off x="514" y="2608"/>
                <a:ext cx="78" cy="43"/>
              </a:xfrm>
              <a:custGeom>
                <a:avLst/>
                <a:gdLst>
                  <a:gd name="T0" fmla="*/ 166 w 235"/>
                  <a:gd name="T1" fmla="*/ 2 h 127"/>
                  <a:gd name="T2" fmla="*/ 235 w 235"/>
                  <a:gd name="T3" fmla="*/ 127 h 127"/>
                  <a:gd name="T4" fmla="*/ 133 w 235"/>
                  <a:gd name="T5" fmla="*/ 32 h 127"/>
                  <a:gd name="T6" fmla="*/ 166 w 235"/>
                  <a:gd name="T7" fmla="*/ 2 h 127"/>
                  <a:gd name="T8" fmla="*/ 74 w 235"/>
                  <a:gd name="T9" fmla="*/ 0 h 127"/>
                  <a:gd name="T10" fmla="*/ 93 w 235"/>
                  <a:gd name="T11" fmla="*/ 32 h 127"/>
                  <a:gd name="T12" fmla="*/ 88 w 235"/>
                  <a:gd name="T13" fmla="*/ 48 h 127"/>
                  <a:gd name="T14" fmla="*/ 0 w 235"/>
                  <a:gd name="T15" fmla="*/ 96 h 127"/>
                  <a:gd name="T16" fmla="*/ 1 w 235"/>
                  <a:gd name="T17" fmla="*/ 87 h 127"/>
                  <a:gd name="T18" fmla="*/ 74 w 235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127">
                    <a:moveTo>
                      <a:pt x="166" y="2"/>
                    </a:moveTo>
                    <a:lnTo>
                      <a:pt x="235" y="127"/>
                    </a:lnTo>
                    <a:lnTo>
                      <a:pt x="133" y="32"/>
                    </a:lnTo>
                    <a:lnTo>
                      <a:pt x="166" y="2"/>
                    </a:lnTo>
                    <a:close/>
                    <a:moveTo>
                      <a:pt x="74" y="0"/>
                    </a:moveTo>
                    <a:lnTo>
                      <a:pt x="93" y="32"/>
                    </a:lnTo>
                    <a:lnTo>
                      <a:pt x="88" y="48"/>
                    </a:lnTo>
                    <a:lnTo>
                      <a:pt x="0" y="96"/>
                    </a:lnTo>
                    <a:lnTo>
                      <a:pt x="1" y="8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ED9D7"/>
              </a:solidFill>
              <a:ln w="0">
                <a:solidFill>
                  <a:srgbClr val="CED9D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</p:grpSp>
        <p:sp>
          <p:nvSpPr>
            <p:cNvPr id="17" name="Ellipse 53"/>
            <p:cNvSpPr/>
            <p:nvPr/>
          </p:nvSpPr>
          <p:spPr bwMode="auto">
            <a:xfrm>
              <a:off x="1536200" y="4460398"/>
              <a:ext cx="1162179" cy="19914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08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4578114" y="2270849"/>
            <a:ext cx="768329" cy="770244"/>
          </a:xfrm>
          <a:custGeom>
            <a:avLst/>
            <a:gdLst>
              <a:gd name="T0" fmla="*/ 320 w 639"/>
              <a:gd name="T1" fmla="*/ 0 h 640"/>
              <a:gd name="T2" fmla="*/ 363 w 639"/>
              <a:gd name="T3" fmla="*/ 3 h 640"/>
              <a:gd name="T4" fmla="*/ 404 w 639"/>
              <a:gd name="T5" fmla="*/ 12 h 640"/>
              <a:gd name="T6" fmla="*/ 444 w 639"/>
              <a:gd name="T7" fmla="*/ 25 h 640"/>
              <a:gd name="T8" fmla="*/ 480 w 639"/>
              <a:gd name="T9" fmla="*/ 44 h 640"/>
              <a:gd name="T10" fmla="*/ 515 w 639"/>
              <a:gd name="T11" fmla="*/ 67 h 640"/>
              <a:gd name="T12" fmla="*/ 545 w 639"/>
              <a:gd name="T13" fmla="*/ 94 h 640"/>
              <a:gd name="T14" fmla="*/ 572 w 639"/>
              <a:gd name="T15" fmla="*/ 124 h 640"/>
              <a:gd name="T16" fmla="*/ 595 w 639"/>
              <a:gd name="T17" fmla="*/ 159 h 640"/>
              <a:gd name="T18" fmla="*/ 614 w 639"/>
              <a:gd name="T19" fmla="*/ 195 h 640"/>
              <a:gd name="T20" fmla="*/ 627 w 639"/>
              <a:gd name="T21" fmla="*/ 235 h 640"/>
              <a:gd name="T22" fmla="*/ 636 w 639"/>
              <a:gd name="T23" fmla="*/ 277 h 640"/>
              <a:gd name="T24" fmla="*/ 639 w 639"/>
              <a:gd name="T25" fmla="*/ 319 h 640"/>
              <a:gd name="T26" fmla="*/ 636 w 639"/>
              <a:gd name="T27" fmla="*/ 363 h 640"/>
              <a:gd name="T28" fmla="*/ 627 w 639"/>
              <a:gd name="T29" fmla="*/ 405 h 640"/>
              <a:gd name="T30" fmla="*/ 614 w 639"/>
              <a:gd name="T31" fmla="*/ 445 h 640"/>
              <a:gd name="T32" fmla="*/ 595 w 639"/>
              <a:gd name="T33" fmla="*/ 481 h 640"/>
              <a:gd name="T34" fmla="*/ 572 w 639"/>
              <a:gd name="T35" fmla="*/ 515 h 640"/>
              <a:gd name="T36" fmla="*/ 545 w 639"/>
              <a:gd name="T37" fmla="*/ 546 h 640"/>
              <a:gd name="T38" fmla="*/ 515 w 639"/>
              <a:gd name="T39" fmla="*/ 573 h 640"/>
              <a:gd name="T40" fmla="*/ 480 w 639"/>
              <a:gd name="T41" fmla="*/ 596 h 640"/>
              <a:gd name="T42" fmla="*/ 444 w 639"/>
              <a:gd name="T43" fmla="*/ 615 h 640"/>
              <a:gd name="T44" fmla="*/ 404 w 639"/>
              <a:gd name="T45" fmla="*/ 628 h 640"/>
              <a:gd name="T46" fmla="*/ 363 w 639"/>
              <a:gd name="T47" fmla="*/ 637 h 640"/>
              <a:gd name="T48" fmla="*/ 320 w 639"/>
              <a:gd name="T49" fmla="*/ 640 h 640"/>
              <a:gd name="T50" fmla="*/ 276 w 639"/>
              <a:gd name="T51" fmla="*/ 637 h 640"/>
              <a:gd name="T52" fmla="*/ 234 w 639"/>
              <a:gd name="T53" fmla="*/ 628 h 640"/>
              <a:gd name="T54" fmla="*/ 195 w 639"/>
              <a:gd name="T55" fmla="*/ 615 h 640"/>
              <a:gd name="T56" fmla="*/ 158 w 639"/>
              <a:gd name="T57" fmla="*/ 596 h 640"/>
              <a:gd name="T58" fmla="*/ 124 w 639"/>
              <a:gd name="T59" fmla="*/ 573 h 640"/>
              <a:gd name="T60" fmla="*/ 94 w 639"/>
              <a:gd name="T61" fmla="*/ 546 h 640"/>
              <a:gd name="T62" fmla="*/ 67 w 639"/>
              <a:gd name="T63" fmla="*/ 515 h 640"/>
              <a:gd name="T64" fmla="*/ 44 w 639"/>
              <a:gd name="T65" fmla="*/ 481 h 640"/>
              <a:gd name="T66" fmla="*/ 25 w 639"/>
              <a:gd name="T67" fmla="*/ 445 h 640"/>
              <a:gd name="T68" fmla="*/ 11 w 639"/>
              <a:gd name="T69" fmla="*/ 405 h 640"/>
              <a:gd name="T70" fmla="*/ 3 w 639"/>
              <a:gd name="T71" fmla="*/ 363 h 640"/>
              <a:gd name="T72" fmla="*/ 0 w 639"/>
              <a:gd name="T73" fmla="*/ 319 h 640"/>
              <a:gd name="T74" fmla="*/ 3 w 639"/>
              <a:gd name="T75" fmla="*/ 277 h 640"/>
              <a:gd name="T76" fmla="*/ 11 w 639"/>
              <a:gd name="T77" fmla="*/ 235 h 640"/>
              <a:gd name="T78" fmla="*/ 25 w 639"/>
              <a:gd name="T79" fmla="*/ 195 h 640"/>
              <a:gd name="T80" fmla="*/ 44 w 639"/>
              <a:gd name="T81" fmla="*/ 159 h 640"/>
              <a:gd name="T82" fmla="*/ 67 w 639"/>
              <a:gd name="T83" fmla="*/ 124 h 640"/>
              <a:gd name="T84" fmla="*/ 94 w 639"/>
              <a:gd name="T85" fmla="*/ 94 h 640"/>
              <a:gd name="T86" fmla="*/ 124 w 639"/>
              <a:gd name="T87" fmla="*/ 67 h 640"/>
              <a:gd name="T88" fmla="*/ 158 w 639"/>
              <a:gd name="T89" fmla="*/ 44 h 640"/>
              <a:gd name="T90" fmla="*/ 195 w 639"/>
              <a:gd name="T91" fmla="*/ 25 h 640"/>
              <a:gd name="T92" fmla="*/ 234 w 639"/>
              <a:gd name="T93" fmla="*/ 12 h 640"/>
              <a:gd name="T94" fmla="*/ 276 w 639"/>
              <a:gd name="T95" fmla="*/ 3 h 640"/>
              <a:gd name="T96" fmla="*/ 320 w 639"/>
              <a:gd name="T9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40">
                <a:moveTo>
                  <a:pt x="320" y="0"/>
                </a:moveTo>
                <a:lnTo>
                  <a:pt x="363" y="3"/>
                </a:lnTo>
                <a:lnTo>
                  <a:pt x="404" y="12"/>
                </a:lnTo>
                <a:lnTo>
                  <a:pt x="444" y="25"/>
                </a:lnTo>
                <a:lnTo>
                  <a:pt x="480" y="44"/>
                </a:lnTo>
                <a:lnTo>
                  <a:pt x="515" y="67"/>
                </a:lnTo>
                <a:lnTo>
                  <a:pt x="545" y="94"/>
                </a:lnTo>
                <a:lnTo>
                  <a:pt x="572" y="124"/>
                </a:lnTo>
                <a:lnTo>
                  <a:pt x="595" y="159"/>
                </a:lnTo>
                <a:lnTo>
                  <a:pt x="614" y="195"/>
                </a:lnTo>
                <a:lnTo>
                  <a:pt x="627" y="235"/>
                </a:lnTo>
                <a:lnTo>
                  <a:pt x="636" y="277"/>
                </a:lnTo>
                <a:lnTo>
                  <a:pt x="639" y="319"/>
                </a:lnTo>
                <a:lnTo>
                  <a:pt x="636" y="363"/>
                </a:lnTo>
                <a:lnTo>
                  <a:pt x="627" y="405"/>
                </a:lnTo>
                <a:lnTo>
                  <a:pt x="614" y="445"/>
                </a:lnTo>
                <a:lnTo>
                  <a:pt x="595" y="481"/>
                </a:lnTo>
                <a:lnTo>
                  <a:pt x="572" y="515"/>
                </a:lnTo>
                <a:lnTo>
                  <a:pt x="545" y="546"/>
                </a:lnTo>
                <a:lnTo>
                  <a:pt x="515" y="573"/>
                </a:lnTo>
                <a:lnTo>
                  <a:pt x="480" y="596"/>
                </a:lnTo>
                <a:lnTo>
                  <a:pt x="444" y="615"/>
                </a:lnTo>
                <a:lnTo>
                  <a:pt x="404" y="628"/>
                </a:lnTo>
                <a:lnTo>
                  <a:pt x="363" y="637"/>
                </a:lnTo>
                <a:lnTo>
                  <a:pt x="320" y="640"/>
                </a:lnTo>
                <a:lnTo>
                  <a:pt x="276" y="637"/>
                </a:lnTo>
                <a:lnTo>
                  <a:pt x="234" y="628"/>
                </a:lnTo>
                <a:lnTo>
                  <a:pt x="195" y="615"/>
                </a:lnTo>
                <a:lnTo>
                  <a:pt x="158" y="596"/>
                </a:lnTo>
                <a:lnTo>
                  <a:pt x="124" y="573"/>
                </a:lnTo>
                <a:lnTo>
                  <a:pt x="94" y="546"/>
                </a:lnTo>
                <a:lnTo>
                  <a:pt x="67" y="515"/>
                </a:lnTo>
                <a:lnTo>
                  <a:pt x="44" y="481"/>
                </a:lnTo>
                <a:lnTo>
                  <a:pt x="25" y="445"/>
                </a:lnTo>
                <a:lnTo>
                  <a:pt x="11" y="405"/>
                </a:lnTo>
                <a:lnTo>
                  <a:pt x="3" y="363"/>
                </a:lnTo>
                <a:lnTo>
                  <a:pt x="0" y="319"/>
                </a:lnTo>
                <a:lnTo>
                  <a:pt x="3" y="277"/>
                </a:lnTo>
                <a:lnTo>
                  <a:pt x="11" y="235"/>
                </a:lnTo>
                <a:lnTo>
                  <a:pt x="25" y="195"/>
                </a:lnTo>
                <a:lnTo>
                  <a:pt x="44" y="159"/>
                </a:lnTo>
                <a:lnTo>
                  <a:pt x="67" y="124"/>
                </a:lnTo>
                <a:lnTo>
                  <a:pt x="94" y="94"/>
                </a:lnTo>
                <a:lnTo>
                  <a:pt x="124" y="67"/>
                </a:lnTo>
                <a:lnTo>
                  <a:pt x="158" y="44"/>
                </a:lnTo>
                <a:lnTo>
                  <a:pt x="195" y="25"/>
                </a:lnTo>
                <a:lnTo>
                  <a:pt x="234" y="12"/>
                </a:lnTo>
                <a:lnTo>
                  <a:pt x="276" y="3"/>
                </a:lnTo>
                <a:lnTo>
                  <a:pt x="3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E</a:t>
            </a: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7938799" y="2184196"/>
            <a:ext cx="768329" cy="770244"/>
          </a:xfrm>
          <a:custGeom>
            <a:avLst/>
            <a:gdLst>
              <a:gd name="T0" fmla="*/ 320 w 639"/>
              <a:gd name="T1" fmla="*/ 0 h 640"/>
              <a:gd name="T2" fmla="*/ 363 w 639"/>
              <a:gd name="T3" fmla="*/ 3 h 640"/>
              <a:gd name="T4" fmla="*/ 404 w 639"/>
              <a:gd name="T5" fmla="*/ 12 h 640"/>
              <a:gd name="T6" fmla="*/ 444 w 639"/>
              <a:gd name="T7" fmla="*/ 25 h 640"/>
              <a:gd name="T8" fmla="*/ 480 w 639"/>
              <a:gd name="T9" fmla="*/ 44 h 640"/>
              <a:gd name="T10" fmla="*/ 515 w 639"/>
              <a:gd name="T11" fmla="*/ 67 h 640"/>
              <a:gd name="T12" fmla="*/ 545 w 639"/>
              <a:gd name="T13" fmla="*/ 94 h 640"/>
              <a:gd name="T14" fmla="*/ 572 w 639"/>
              <a:gd name="T15" fmla="*/ 124 h 640"/>
              <a:gd name="T16" fmla="*/ 595 w 639"/>
              <a:gd name="T17" fmla="*/ 159 h 640"/>
              <a:gd name="T18" fmla="*/ 614 w 639"/>
              <a:gd name="T19" fmla="*/ 195 h 640"/>
              <a:gd name="T20" fmla="*/ 627 w 639"/>
              <a:gd name="T21" fmla="*/ 235 h 640"/>
              <a:gd name="T22" fmla="*/ 636 w 639"/>
              <a:gd name="T23" fmla="*/ 277 h 640"/>
              <a:gd name="T24" fmla="*/ 639 w 639"/>
              <a:gd name="T25" fmla="*/ 319 h 640"/>
              <a:gd name="T26" fmla="*/ 636 w 639"/>
              <a:gd name="T27" fmla="*/ 363 h 640"/>
              <a:gd name="T28" fmla="*/ 627 w 639"/>
              <a:gd name="T29" fmla="*/ 405 h 640"/>
              <a:gd name="T30" fmla="*/ 614 w 639"/>
              <a:gd name="T31" fmla="*/ 445 h 640"/>
              <a:gd name="T32" fmla="*/ 595 w 639"/>
              <a:gd name="T33" fmla="*/ 481 h 640"/>
              <a:gd name="T34" fmla="*/ 572 w 639"/>
              <a:gd name="T35" fmla="*/ 516 h 640"/>
              <a:gd name="T36" fmla="*/ 545 w 639"/>
              <a:gd name="T37" fmla="*/ 546 h 640"/>
              <a:gd name="T38" fmla="*/ 515 w 639"/>
              <a:gd name="T39" fmla="*/ 573 h 640"/>
              <a:gd name="T40" fmla="*/ 480 w 639"/>
              <a:gd name="T41" fmla="*/ 596 h 640"/>
              <a:gd name="T42" fmla="*/ 444 w 639"/>
              <a:gd name="T43" fmla="*/ 615 h 640"/>
              <a:gd name="T44" fmla="*/ 404 w 639"/>
              <a:gd name="T45" fmla="*/ 628 h 640"/>
              <a:gd name="T46" fmla="*/ 363 w 639"/>
              <a:gd name="T47" fmla="*/ 637 h 640"/>
              <a:gd name="T48" fmla="*/ 320 w 639"/>
              <a:gd name="T49" fmla="*/ 640 h 640"/>
              <a:gd name="T50" fmla="*/ 276 w 639"/>
              <a:gd name="T51" fmla="*/ 637 h 640"/>
              <a:gd name="T52" fmla="*/ 234 w 639"/>
              <a:gd name="T53" fmla="*/ 628 h 640"/>
              <a:gd name="T54" fmla="*/ 195 w 639"/>
              <a:gd name="T55" fmla="*/ 615 h 640"/>
              <a:gd name="T56" fmla="*/ 158 w 639"/>
              <a:gd name="T57" fmla="*/ 596 h 640"/>
              <a:gd name="T58" fmla="*/ 124 w 639"/>
              <a:gd name="T59" fmla="*/ 573 h 640"/>
              <a:gd name="T60" fmla="*/ 94 w 639"/>
              <a:gd name="T61" fmla="*/ 546 h 640"/>
              <a:gd name="T62" fmla="*/ 67 w 639"/>
              <a:gd name="T63" fmla="*/ 516 h 640"/>
              <a:gd name="T64" fmla="*/ 44 w 639"/>
              <a:gd name="T65" fmla="*/ 481 h 640"/>
              <a:gd name="T66" fmla="*/ 25 w 639"/>
              <a:gd name="T67" fmla="*/ 445 h 640"/>
              <a:gd name="T68" fmla="*/ 11 w 639"/>
              <a:gd name="T69" fmla="*/ 405 h 640"/>
              <a:gd name="T70" fmla="*/ 3 w 639"/>
              <a:gd name="T71" fmla="*/ 363 h 640"/>
              <a:gd name="T72" fmla="*/ 0 w 639"/>
              <a:gd name="T73" fmla="*/ 319 h 640"/>
              <a:gd name="T74" fmla="*/ 3 w 639"/>
              <a:gd name="T75" fmla="*/ 277 h 640"/>
              <a:gd name="T76" fmla="*/ 11 w 639"/>
              <a:gd name="T77" fmla="*/ 235 h 640"/>
              <a:gd name="T78" fmla="*/ 25 w 639"/>
              <a:gd name="T79" fmla="*/ 195 h 640"/>
              <a:gd name="T80" fmla="*/ 44 w 639"/>
              <a:gd name="T81" fmla="*/ 159 h 640"/>
              <a:gd name="T82" fmla="*/ 67 w 639"/>
              <a:gd name="T83" fmla="*/ 124 h 640"/>
              <a:gd name="T84" fmla="*/ 94 w 639"/>
              <a:gd name="T85" fmla="*/ 94 h 640"/>
              <a:gd name="T86" fmla="*/ 124 w 639"/>
              <a:gd name="T87" fmla="*/ 67 h 640"/>
              <a:gd name="T88" fmla="*/ 158 w 639"/>
              <a:gd name="T89" fmla="*/ 44 h 640"/>
              <a:gd name="T90" fmla="*/ 195 w 639"/>
              <a:gd name="T91" fmla="*/ 25 h 640"/>
              <a:gd name="T92" fmla="*/ 234 w 639"/>
              <a:gd name="T93" fmla="*/ 12 h 640"/>
              <a:gd name="T94" fmla="*/ 276 w 639"/>
              <a:gd name="T95" fmla="*/ 3 h 640"/>
              <a:gd name="T96" fmla="*/ 320 w 639"/>
              <a:gd name="T9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40">
                <a:moveTo>
                  <a:pt x="320" y="0"/>
                </a:moveTo>
                <a:lnTo>
                  <a:pt x="363" y="3"/>
                </a:lnTo>
                <a:lnTo>
                  <a:pt x="404" y="12"/>
                </a:lnTo>
                <a:lnTo>
                  <a:pt x="444" y="25"/>
                </a:lnTo>
                <a:lnTo>
                  <a:pt x="480" y="44"/>
                </a:lnTo>
                <a:lnTo>
                  <a:pt x="515" y="67"/>
                </a:lnTo>
                <a:lnTo>
                  <a:pt x="545" y="94"/>
                </a:lnTo>
                <a:lnTo>
                  <a:pt x="572" y="124"/>
                </a:lnTo>
                <a:lnTo>
                  <a:pt x="595" y="159"/>
                </a:lnTo>
                <a:lnTo>
                  <a:pt x="614" y="195"/>
                </a:lnTo>
                <a:lnTo>
                  <a:pt x="627" y="235"/>
                </a:lnTo>
                <a:lnTo>
                  <a:pt x="636" y="277"/>
                </a:lnTo>
                <a:lnTo>
                  <a:pt x="639" y="319"/>
                </a:lnTo>
                <a:lnTo>
                  <a:pt x="636" y="363"/>
                </a:lnTo>
                <a:lnTo>
                  <a:pt x="627" y="405"/>
                </a:lnTo>
                <a:lnTo>
                  <a:pt x="614" y="445"/>
                </a:lnTo>
                <a:lnTo>
                  <a:pt x="595" y="481"/>
                </a:lnTo>
                <a:lnTo>
                  <a:pt x="572" y="516"/>
                </a:lnTo>
                <a:lnTo>
                  <a:pt x="545" y="546"/>
                </a:lnTo>
                <a:lnTo>
                  <a:pt x="515" y="573"/>
                </a:lnTo>
                <a:lnTo>
                  <a:pt x="480" y="596"/>
                </a:lnTo>
                <a:lnTo>
                  <a:pt x="444" y="615"/>
                </a:lnTo>
                <a:lnTo>
                  <a:pt x="404" y="628"/>
                </a:lnTo>
                <a:lnTo>
                  <a:pt x="363" y="637"/>
                </a:lnTo>
                <a:lnTo>
                  <a:pt x="320" y="640"/>
                </a:lnTo>
                <a:lnTo>
                  <a:pt x="276" y="637"/>
                </a:lnTo>
                <a:lnTo>
                  <a:pt x="234" y="628"/>
                </a:lnTo>
                <a:lnTo>
                  <a:pt x="195" y="615"/>
                </a:lnTo>
                <a:lnTo>
                  <a:pt x="158" y="596"/>
                </a:lnTo>
                <a:lnTo>
                  <a:pt x="124" y="573"/>
                </a:lnTo>
                <a:lnTo>
                  <a:pt x="94" y="546"/>
                </a:lnTo>
                <a:lnTo>
                  <a:pt x="67" y="516"/>
                </a:lnTo>
                <a:lnTo>
                  <a:pt x="44" y="481"/>
                </a:lnTo>
                <a:lnTo>
                  <a:pt x="25" y="445"/>
                </a:lnTo>
                <a:lnTo>
                  <a:pt x="11" y="405"/>
                </a:lnTo>
                <a:lnTo>
                  <a:pt x="3" y="363"/>
                </a:lnTo>
                <a:lnTo>
                  <a:pt x="0" y="319"/>
                </a:lnTo>
                <a:lnTo>
                  <a:pt x="3" y="277"/>
                </a:lnTo>
                <a:lnTo>
                  <a:pt x="11" y="235"/>
                </a:lnTo>
                <a:lnTo>
                  <a:pt x="25" y="195"/>
                </a:lnTo>
                <a:lnTo>
                  <a:pt x="44" y="159"/>
                </a:lnTo>
                <a:lnTo>
                  <a:pt x="67" y="124"/>
                </a:lnTo>
                <a:lnTo>
                  <a:pt x="94" y="94"/>
                </a:lnTo>
                <a:lnTo>
                  <a:pt x="124" y="67"/>
                </a:lnTo>
                <a:lnTo>
                  <a:pt x="158" y="44"/>
                </a:lnTo>
                <a:lnTo>
                  <a:pt x="195" y="25"/>
                </a:lnTo>
                <a:lnTo>
                  <a:pt x="234" y="12"/>
                </a:lnTo>
                <a:lnTo>
                  <a:pt x="276" y="3"/>
                </a:lnTo>
                <a:lnTo>
                  <a:pt x="3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B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6928790" y="673796"/>
            <a:ext cx="768329" cy="770244"/>
          </a:xfrm>
          <a:custGeom>
            <a:avLst/>
            <a:gdLst>
              <a:gd name="T0" fmla="*/ 320 w 639"/>
              <a:gd name="T1" fmla="*/ 0 h 640"/>
              <a:gd name="T2" fmla="*/ 363 w 639"/>
              <a:gd name="T3" fmla="*/ 3 h 640"/>
              <a:gd name="T4" fmla="*/ 404 w 639"/>
              <a:gd name="T5" fmla="*/ 12 h 640"/>
              <a:gd name="T6" fmla="*/ 444 w 639"/>
              <a:gd name="T7" fmla="*/ 25 h 640"/>
              <a:gd name="T8" fmla="*/ 480 w 639"/>
              <a:gd name="T9" fmla="*/ 44 h 640"/>
              <a:gd name="T10" fmla="*/ 515 w 639"/>
              <a:gd name="T11" fmla="*/ 67 h 640"/>
              <a:gd name="T12" fmla="*/ 545 w 639"/>
              <a:gd name="T13" fmla="*/ 94 h 640"/>
              <a:gd name="T14" fmla="*/ 572 w 639"/>
              <a:gd name="T15" fmla="*/ 124 h 640"/>
              <a:gd name="T16" fmla="*/ 595 w 639"/>
              <a:gd name="T17" fmla="*/ 159 h 640"/>
              <a:gd name="T18" fmla="*/ 614 w 639"/>
              <a:gd name="T19" fmla="*/ 195 h 640"/>
              <a:gd name="T20" fmla="*/ 627 w 639"/>
              <a:gd name="T21" fmla="*/ 235 h 640"/>
              <a:gd name="T22" fmla="*/ 636 w 639"/>
              <a:gd name="T23" fmla="*/ 277 h 640"/>
              <a:gd name="T24" fmla="*/ 639 w 639"/>
              <a:gd name="T25" fmla="*/ 319 h 640"/>
              <a:gd name="T26" fmla="*/ 636 w 639"/>
              <a:gd name="T27" fmla="*/ 363 h 640"/>
              <a:gd name="T28" fmla="*/ 627 w 639"/>
              <a:gd name="T29" fmla="*/ 405 h 640"/>
              <a:gd name="T30" fmla="*/ 614 w 639"/>
              <a:gd name="T31" fmla="*/ 445 h 640"/>
              <a:gd name="T32" fmla="*/ 595 w 639"/>
              <a:gd name="T33" fmla="*/ 481 h 640"/>
              <a:gd name="T34" fmla="*/ 572 w 639"/>
              <a:gd name="T35" fmla="*/ 516 h 640"/>
              <a:gd name="T36" fmla="*/ 545 w 639"/>
              <a:gd name="T37" fmla="*/ 546 h 640"/>
              <a:gd name="T38" fmla="*/ 515 w 639"/>
              <a:gd name="T39" fmla="*/ 573 h 640"/>
              <a:gd name="T40" fmla="*/ 480 w 639"/>
              <a:gd name="T41" fmla="*/ 596 h 640"/>
              <a:gd name="T42" fmla="*/ 444 w 639"/>
              <a:gd name="T43" fmla="*/ 615 h 640"/>
              <a:gd name="T44" fmla="*/ 404 w 639"/>
              <a:gd name="T45" fmla="*/ 628 h 640"/>
              <a:gd name="T46" fmla="*/ 363 w 639"/>
              <a:gd name="T47" fmla="*/ 637 h 640"/>
              <a:gd name="T48" fmla="*/ 320 w 639"/>
              <a:gd name="T49" fmla="*/ 640 h 640"/>
              <a:gd name="T50" fmla="*/ 276 w 639"/>
              <a:gd name="T51" fmla="*/ 637 h 640"/>
              <a:gd name="T52" fmla="*/ 235 w 639"/>
              <a:gd name="T53" fmla="*/ 628 h 640"/>
              <a:gd name="T54" fmla="*/ 195 w 639"/>
              <a:gd name="T55" fmla="*/ 615 h 640"/>
              <a:gd name="T56" fmla="*/ 158 w 639"/>
              <a:gd name="T57" fmla="*/ 596 h 640"/>
              <a:gd name="T58" fmla="*/ 124 w 639"/>
              <a:gd name="T59" fmla="*/ 573 h 640"/>
              <a:gd name="T60" fmla="*/ 94 w 639"/>
              <a:gd name="T61" fmla="*/ 546 h 640"/>
              <a:gd name="T62" fmla="*/ 67 w 639"/>
              <a:gd name="T63" fmla="*/ 516 h 640"/>
              <a:gd name="T64" fmla="*/ 44 w 639"/>
              <a:gd name="T65" fmla="*/ 481 h 640"/>
              <a:gd name="T66" fmla="*/ 25 w 639"/>
              <a:gd name="T67" fmla="*/ 445 h 640"/>
              <a:gd name="T68" fmla="*/ 12 w 639"/>
              <a:gd name="T69" fmla="*/ 405 h 640"/>
              <a:gd name="T70" fmla="*/ 3 w 639"/>
              <a:gd name="T71" fmla="*/ 363 h 640"/>
              <a:gd name="T72" fmla="*/ 0 w 639"/>
              <a:gd name="T73" fmla="*/ 319 h 640"/>
              <a:gd name="T74" fmla="*/ 3 w 639"/>
              <a:gd name="T75" fmla="*/ 277 h 640"/>
              <a:gd name="T76" fmla="*/ 12 w 639"/>
              <a:gd name="T77" fmla="*/ 235 h 640"/>
              <a:gd name="T78" fmla="*/ 25 w 639"/>
              <a:gd name="T79" fmla="*/ 195 h 640"/>
              <a:gd name="T80" fmla="*/ 44 w 639"/>
              <a:gd name="T81" fmla="*/ 159 h 640"/>
              <a:gd name="T82" fmla="*/ 67 w 639"/>
              <a:gd name="T83" fmla="*/ 124 h 640"/>
              <a:gd name="T84" fmla="*/ 94 w 639"/>
              <a:gd name="T85" fmla="*/ 94 h 640"/>
              <a:gd name="T86" fmla="*/ 124 w 639"/>
              <a:gd name="T87" fmla="*/ 67 h 640"/>
              <a:gd name="T88" fmla="*/ 158 w 639"/>
              <a:gd name="T89" fmla="*/ 44 h 640"/>
              <a:gd name="T90" fmla="*/ 195 w 639"/>
              <a:gd name="T91" fmla="*/ 25 h 640"/>
              <a:gd name="T92" fmla="*/ 235 w 639"/>
              <a:gd name="T93" fmla="*/ 12 h 640"/>
              <a:gd name="T94" fmla="*/ 276 w 639"/>
              <a:gd name="T95" fmla="*/ 3 h 640"/>
              <a:gd name="T96" fmla="*/ 320 w 639"/>
              <a:gd name="T9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40">
                <a:moveTo>
                  <a:pt x="320" y="0"/>
                </a:moveTo>
                <a:lnTo>
                  <a:pt x="363" y="3"/>
                </a:lnTo>
                <a:lnTo>
                  <a:pt x="404" y="12"/>
                </a:lnTo>
                <a:lnTo>
                  <a:pt x="444" y="25"/>
                </a:lnTo>
                <a:lnTo>
                  <a:pt x="480" y="44"/>
                </a:lnTo>
                <a:lnTo>
                  <a:pt x="515" y="67"/>
                </a:lnTo>
                <a:lnTo>
                  <a:pt x="545" y="94"/>
                </a:lnTo>
                <a:lnTo>
                  <a:pt x="572" y="124"/>
                </a:lnTo>
                <a:lnTo>
                  <a:pt x="595" y="159"/>
                </a:lnTo>
                <a:lnTo>
                  <a:pt x="614" y="195"/>
                </a:lnTo>
                <a:lnTo>
                  <a:pt x="627" y="235"/>
                </a:lnTo>
                <a:lnTo>
                  <a:pt x="636" y="277"/>
                </a:lnTo>
                <a:lnTo>
                  <a:pt x="639" y="319"/>
                </a:lnTo>
                <a:lnTo>
                  <a:pt x="636" y="363"/>
                </a:lnTo>
                <a:lnTo>
                  <a:pt x="627" y="405"/>
                </a:lnTo>
                <a:lnTo>
                  <a:pt x="614" y="445"/>
                </a:lnTo>
                <a:lnTo>
                  <a:pt x="595" y="481"/>
                </a:lnTo>
                <a:lnTo>
                  <a:pt x="572" y="516"/>
                </a:lnTo>
                <a:lnTo>
                  <a:pt x="545" y="546"/>
                </a:lnTo>
                <a:lnTo>
                  <a:pt x="515" y="573"/>
                </a:lnTo>
                <a:lnTo>
                  <a:pt x="480" y="596"/>
                </a:lnTo>
                <a:lnTo>
                  <a:pt x="444" y="615"/>
                </a:lnTo>
                <a:lnTo>
                  <a:pt x="404" y="628"/>
                </a:lnTo>
                <a:lnTo>
                  <a:pt x="363" y="637"/>
                </a:lnTo>
                <a:lnTo>
                  <a:pt x="320" y="640"/>
                </a:lnTo>
                <a:lnTo>
                  <a:pt x="276" y="637"/>
                </a:lnTo>
                <a:lnTo>
                  <a:pt x="235" y="628"/>
                </a:lnTo>
                <a:lnTo>
                  <a:pt x="195" y="615"/>
                </a:lnTo>
                <a:lnTo>
                  <a:pt x="158" y="596"/>
                </a:lnTo>
                <a:lnTo>
                  <a:pt x="124" y="573"/>
                </a:lnTo>
                <a:lnTo>
                  <a:pt x="94" y="546"/>
                </a:lnTo>
                <a:lnTo>
                  <a:pt x="67" y="516"/>
                </a:lnTo>
                <a:lnTo>
                  <a:pt x="44" y="481"/>
                </a:lnTo>
                <a:lnTo>
                  <a:pt x="25" y="445"/>
                </a:lnTo>
                <a:lnTo>
                  <a:pt x="12" y="405"/>
                </a:lnTo>
                <a:lnTo>
                  <a:pt x="3" y="363"/>
                </a:lnTo>
                <a:lnTo>
                  <a:pt x="0" y="319"/>
                </a:lnTo>
                <a:lnTo>
                  <a:pt x="3" y="277"/>
                </a:lnTo>
                <a:lnTo>
                  <a:pt x="12" y="235"/>
                </a:lnTo>
                <a:lnTo>
                  <a:pt x="25" y="195"/>
                </a:lnTo>
                <a:lnTo>
                  <a:pt x="44" y="159"/>
                </a:lnTo>
                <a:lnTo>
                  <a:pt x="67" y="124"/>
                </a:lnTo>
                <a:lnTo>
                  <a:pt x="94" y="94"/>
                </a:lnTo>
                <a:lnTo>
                  <a:pt x="124" y="67"/>
                </a:lnTo>
                <a:lnTo>
                  <a:pt x="158" y="44"/>
                </a:lnTo>
                <a:lnTo>
                  <a:pt x="195" y="25"/>
                </a:lnTo>
                <a:lnTo>
                  <a:pt x="235" y="12"/>
                </a:lnTo>
                <a:lnTo>
                  <a:pt x="276" y="3"/>
                </a:lnTo>
                <a:lnTo>
                  <a:pt x="3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A</a:t>
            </a: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5292334" y="825439"/>
            <a:ext cx="768329" cy="770244"/>
          </a:xfrm>
          <a:custGeom>
            <a:avLst/>
            <a:gdLst>
              <a:gd name="T0" fmla="*/ 319 w 639"/>
              <a:gd name="T1" fmla="*/ 0 h 640"/>
              <a:gd name="T2" fmla="*/ 363 w 639"/>
              <a:gd name="T3" fmla="*/ 4 h 640"/>
              <a:gd name="T4" fmla="*/ 404 w 639"/>
              <a:gd name="T5" fmla="*/ 12 h 640"/>
              <a:gd name="T6" fmla="*/ 443 w 639"/>
              <a:gd name="T7" fmla="*/ 25 h 640"/>
              <a:gd name="T8" fmla="*/ 480 w 639"/>
              <a:gd name="T9" fmla="*/ 44 h 640"/>
              <a:gd name="T10" fmla="*/ 514 w 639"/>
              <a:gd name="T11" fmla="*/ 67 h 640"/>
              <a:gd name="T12" fmla="*/ 545 w 639"/>
              <a:gd name="T13" fmla="*/ 94 h 640"/>
              <a:gd name="T14" fmla="*/ 572 w 639"/>
              <a:gd name="T15" fmla="*/ 125 h 640"/>
              <a:gd name="T16" fmla="*/ 595 w 639"/>
              <a:gd name="T17" fmla="*/ 159 h 640"/>
              <a:gd name="T18" fmla="*/ 614 w 639"/>
              <a:gd name="T19" fmla="*/ 195 h 640"/>
              <a:gd name="T20" fmla="*/ 627 w 639"/>
              <a:gd name="T21" fmla="*/ 235 h 640"/>
              <a:gd name="T22" fmla="*/ 636 w 639"/>
              <a:gd name="T23" fmla="*/ 277 h 640"/>
              <a:gd name="T24" fmla="*/ 639 w 639"/>
              <a:gd name="T25" fmla="*/ 321 h 640"/>
              <a:gd name="T26" fmla="*/ 636 w 639"/>
              <a:gd name="T27" fmla="*/ 363 h 640"/>
              <a:gd name="T28" fmla="*/ 627 w 639"/>
              <a:gd name="T29" fmla="*/ 405 h 640"/>
              <a:gd name="T30" fmla="*/ 614 w 639"/>
              <a:gd name="T31" fmla="*/ 445 h 640"/>
              <a:gd name="T32" fmla="*/ 595 w 639"/>
              <a:gd name="T33" fmla="*/ 481 h 640"/>
              <a:gd name="T34" fmla="*/ 572 w 639"/>
              <a:gd name="T35" fmla="*/ 516 h 640"/>
              <a:gd name="T36" fmla="*/ 545 w 639"/>
              <a:gd name="T37" fmla="*/ 546 h 640"/>
              <a:gd name="T38" fmla="*/ 514 w 639"/>
              <a:gd name="T39" fmla="*/ 573 h 640"/>
              <a:gd name="T40" fmla="*/ 480 w 639"/>
              <a:gd name="T41" fmla="*/ 596 h 640"/>
              <a:gd name="T42" fmla="*/ 443 w 639"/>
              <a:gd name="T43" fmla="*/ 615 h 640"/>
              <a:gd name="T44" fmla="*/ 404 w 639"/>
              <a:gd name="T45" fmla="*/ 628 h 640"/>
              <a:gd name="T46" fmla="*/ 363 w 639"/>
              <a:gd name="T47" fmla="*/ 637 h 640"/>
              <a:gd name="T48" fmla="*/ 319 w 639"/>
              <a:gd name="T49" fmla="*/ 640 h 640"/>
              <a:gd name="T50" fmla="*/ 276 w 639"/>
              <a:gd name="T51" fmla="*/ 637 h 640"/>
              <a:gd name="T52" fmla="*/ 234 w 639"/>
              <a:gd name="T53" fmla="*/ 628 h 640"/>
              <a:gd name="T54" fmla="*/ 195 w 639"/>
              <a:gd name="T55" fmla="*/ 615 h 640"/>
              <a:gd name="T56" fmla="*/ 157 w 639"/>
              <a:gd name="T57" fmla="*/ 596 h 640"/>
              <a:gd name="T58" fmla="*/ 124 w 639"/>
              <a:gd name="T59" fmla="*/ 573 h 640"/>
              <a:gd name="T60" fmla="*/ 93 w 639"/>
              <a:gd name="T61" fmla="*/ 546 h 640"/>
              <a:gd name="T62" fmla="*/ 66 w 639"/>
              <a:gd name="T63" fmla="*/ 516 h 640"/>
              <a:gd name="T64" fmla="*/ 43 w 639"/>
              <a:gd name="T65" fmla="*/ 481 h 640"/>
              <a:gd name="T66" fmla="*/ 25 w 639"/>
              <a:gd name="T67" fmla="*/ 445 h 640"/>
              <a:gd name="T68" fmla="*/ 11 w 639"/>
              <a:gd name="T69" fmla="*/ 405 h 640"/>
              <a:gd name="T70" fmla="*/ 2 w 639"/>
              <a:gd name="T71" fmla="*/ 363 h 640"/>
              <a:gd name="T72" fmla="*/ 0 w 639"/>
              <a:gd name="T73" fmla="*/ 321 h 640"/>
              <a:gd name="T74" fmla="*/ 2 w 639"/>
              <a:gd name="T75" fmla="*/ 277 h 640"/>
              <a:gd name="T76" fmla="*/ 11 w 639"/>
              <a:gd name="T77" fmla="*/ 235 h 640"/>
              <a:gd name="T78" fmla="*/ 25 w 639"/>
              <a:gd name="T79" fmla="*/ 195 h 640"/>
              <a:gd name="T80" fmla="*/ 43 w 639"/>
              <a:gd name="T81" fmla="*/ 159 h 640"/>
              <a:gd name="T82" fmla="*/ 66 w 639"/>
              <a:gd name="T83" fmla="*/ 125 h 640"/>
              <a:gd name="T84" fmla="*/ 93 w 639"/>
              <a:gd name="T85" fmla="*/ 94 h 640"/>
              <a:gd name="T86" fmla="*/ 124 w 639"/>
              <a:gd name="T87" fmla="*/ 67 h 640"/>
              <a:gd name="T88" fmla="*/ 157 w 639"/>
              <a:gd name="T89" fmla="*/ 44 h 640"/>
              <a:gd name="T90" fmla="*/ 195 w 639"/>
              <a:gd name="T91" fmla="*/ 25 h 640"/>
              <a:gd name="T92" fmla="*/ 234 w 639"/>
              <a:gd name="T93" fmla="*/ 12 h 640"/>
              <a:gd name="T94" fmla="*/ 276 w 639"/>
              <a:gd name="T95" fmla="*/ 4 h 640"/>
              <a:gd name="T96" fmla="*/ 319 w 639"/>
              <a:gd name="T9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40">
                <a:moveTo>
                  <a:pt x="319" y="0"/>
                </a:moveTo>
                <a:lnTo>
                  <a:pt x="363" y="4"/>
                </a:lnTo>
                <a:lnTo>
                  <a:pt x="404" y="12"/>
                </a:lnTo>
                <a:lnTo>
                  <a:pt x="443" y="25"/>
                </a:lnTo>
                <a:lnTo>
                  <a:pt x="480" y="44"/>
                </a:lnTo>
                <a:lnTo>
                  <a:pt x="514" y="67"/>
                </a:lnTo>
                <a:lnTo>
                  <a:pt x="545" y="94"/>
                </a:lnTo>
                <a:lnTo>
                  <a:pt x="572" y="125"/>
                </a:lnTo>
                <a:lnTo>
                  <a:pt x="595" y="159"/>
                </a:lnTo>
                <a:lnTo>
                  <a:pt x="614" y="195"/>
                </a:lnTo>
                <a:lnTo>
                  <a:pt x="627" y="235"/>
                </a:lnTo>
                <a:lnTo>
                  <a:pt x="636" y="277"/>
                </a:lnTo>
                <a:lnTo>
                  <a:pt x="639" y="321"/>
                </a:lnTo>
                <a:lnTo>
                  <a:pt x="636" y="363"/>
                </a:lnTo>
                <a:lnTo>
                  <a:pt x="627" y="405"/>
                </a:lnTo>
                <a:lnTo>
                  <a:pt x="614" y="445"/>
                </a:lnTo>
                <a:lnTo>
                  <a:pt x="595" y="481"/>
                </a:lnTo>
                <a:lnTo>
                  <a:pt x="572" y="516"/>
                </a:lnTo>
                <a:lnTo>
                  <a:pt x="545" y="546"/>
                </a:lnTo>
                <a:lnTo>
                  <a:pt x="514" y="573"/>
                </a:lnTo>
                <a:lnTo>
                  <a:pt x="480" y="596"/>
                </a:lnTo>
                <a:lnTo>
                  <a:pt x="443" y="615"/>
                </a:lnTo>
                <a:lnTo>
                  <a:pt x="404" y="628"/>
                </a:lnTo>
                <a:lnTo>
                  <a:pt x="363" y="637"/>
                </a:lnTo>
                <a:lnTo>
                  <a:pt x="319" y="640"/>
                </a:lnTo>
                <a:lnTo>
                  <a:pt x="276" y="637"/>
                </a:lnTo>
                <a:lnTo>
                  <a:pt x="234" y="628"/>
                </a:lnTo>
                <a:lnTo>
                  <a:pt x="195" y="615"/>
                </a:lnTo>
                <a:lnTo>
                  <a:pt x="157" y="596"/>
                </a:lnTo>
                <a:lnTo>
                  <a:pt x="124" y="573"/>
                </a:lnTo>
                <a:lnTo>
                  <a:pt x="93" y="546"/>
                </a:lnTo>
                <a:lnTo>
                  <a:pt x="66" y="516"/>
                </a:lnTo>
                <a:lnTo>
                  <a:pt x="43" y="481"/>
                </a:lnTo>
                <a:lnTo>
                  <a:pt x="25" y="445"/>
                </a:lnTo>
                <a:lnTo>
                  <a:pt x="11" y="405"/>
                </a:lnTo>
                <a:lnTo>
                  <a:pt x="2" y="363"/>
                </a:lnTo>
                <a:lnTo>
                  <a:pt x="0" y="321"/>
                </a:lnTo>
                <a:lnTo>
                  <a:pt x="2" y="277"/>
                </a:lnTo>
                <a:lnTo>
                  <a:pt x="11" y="235"/>
                </a:lnTo>
                <a:lnTo>
                  <a:pt x="25" y="195"/>
                </a:lnTo>
                <a:lnTo>
                  <a:pt x="43" y="159"/>
                </a:lnTo>
                <a:lnTo>
                  <a:pt x="66" y="125"/>
                </a:lnTo>
                <a:lnTo>
                  <a:pt x="93" y="94"/>
                </a:lnTo>
                <a:lnTo>
                  <a:pt x="124" y="67"/>
                </a:lnTo>
                <a:lnTo>
                  <a:pt x="157" y="44"/>
                </a:lnTo>
                <a:lnTo>
                  <a:pt x="195" y="25"/>
                </a:lnTo>
                <a:lnTo>
                  <a:pt x="234" y="12"/>
                </a:lnTo>
                <a:lnTo>
                  <a:pt x="276" y="4"/>
                </a:lnTo>
                <a:lnTo>
                  <a:pt x="31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F</a:t>
            </a:r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6998529" y="3705427"/>
            <a:ext cx="768329" cy="769040"/>
          </a:xfrm>
          <a:custGeom>
            <a:avLst/>
            <a:gdLst>
              <a:gd name="T0" fmla="*/ 319 w 639"/>
              <a:gd name="T1" fmla="*/ 0 h 639"/>
              <a:gd name="T2" fmla="*/ 363 w 639"/>
              <a:gd name="T3" fmla="*/ 2 h 639"/>
              <a:gd name="T4" fmla="*/ 405 w 639"/>
              <a:gd name="T5" fmla="*/ 10 h 639"/>
              <a:gd name="T6" fmla="*/ 443 w 639"/>
              <a:gd name="T7" fmla="*/ 25 h 639"/>
              <a:gd name="T8" fmla="*/ 481 w 639"/>
              <a:gd name="T9" fmla="*/ 42 h 639"/>
              <a:gd name="T10" fmla="*/ 514 w 639"/>
              <a:gd name="T11" fmla="*/ 65 h 639"/>
              <a:gd name="T12" fmla="*/ 545 w 639"/>
              <a:gd name="T13" fmla="*/ 92 h 639"/>
              <a:gd name="T14" fmla="*/ 573 w 639"/>
              <a:gd name="T15" fmla="*/ 124 h 639"/>
              <a:gd name="T16" fmla="*/ 595 w 639"/>
              <a:gd name="T17" fmla="*/ 157 h 639"/>
              <a:gd name="T18" fmla="*/ 613 w 639"/>
              <a:gd name="T19" fmla="*/ 195 h 639"/>
              <a:gd name="T20" fmla="*/ 628 w 639"/>
              <a:gd name="T21" fmla="*/ 234 h 639"/>
              <a:gd name="T22" fmla="*/ 636 w 639"/>
              <a:gd name="T23" fmla="*/ 276 h 639"/>
              <a:gd name="T24" fmla="*/ 639 w 639"/>
              <a:gd name="T25" fmla="*/ 319 h 639"/>
              <a:gd name="T26" fmla="*/ 636 w 639"/>
              <a:gd name="T27" fmla="*/ 363 h 639"/>
              <a:gd name="T28" fmla="*/ 628 w 639"/>
              <a:gd name="T29" fmla="*/ 404 h 639"/>
              <a:gd name="T30" fmla="*/ 613 w 639"/>
              <a:gd name="T31" fmla="*/ 444 h 639"/>
              <a:gd name="T32" fmla="*/ 595 w 639"/>
              <a:gd name="T33" fmla="*/ 480 h 639"/>
              <a:gd name="T34" fmla="*/ 573 w 639"/>
              <a:gd name="T35" fmla="*/ 515 h 639"/>
              <a:gd name="T36" fmla="*/ 545 w 639"/>
              <a:gd name="T37" fmla="*/ 545 h 639"/>
              <a:gd name="T38" fmla="*/ 514 w 639"/>
              <a:gd name="T39" fmla="*/ 572 h 639"/>
              <a:gd name="T40" fmla="*/ 481 w 639"/>
              <a:gd name="T41" fmla="*/ 595 h 639"/>
              <a:gd name="T42" fmla="*/ 443 w 639"/>
              <a:gd name="T43" fmla="*/ 614 h 639"/>
              <a:gd name="T44" fmla="*/ 405 w 639"/>
              <a:gd name="T45" fmla="*/ 628 h 639"/>
              <a:gd name="T46" fmla="*/ 363 w 639"/>
              <a:gd name="T47" fmla="*/ 636 h 639"/>
              <a:gd name="T48" fmla="*/ 319 w 639"/>
              <a:gd name="T49" fmla="*/ 639 h 639"/>
              <a:gd name="T50" fmla="*/ 276 w 639"/>
              <a:gd name="T51" fmla="*/ 636 h 639"/>
              <a:gd name="T52" fmla="*/ 235 w 639"/>
              <a:gd name="T53" fmla="*/ 628 h 639"/>
              <a:gd name="T54" fmla="*/ 195 w 639"/>
              <a:gd name="T55" fmla="*/ 614 h 639"/>
              <a:gd name="T56" fmla="*/ 158 w 639"/>
              <a:gd name="T57" fmla="*/ 595 h 639"/>
              <a:gd name="T58" fmla="*/ 124 w 639"/>
              <a:gd name="T59" fmla="*/ 572 h 639"/>
              <a:gd name="T60" fmla="*/ 93 w 639"/>
              <a:gd name="T61" fmla="*/ 545 h 639"/>
              <a:gd name="T62" fmla="*/ 66 w 639"/>
              <a:gd name="T63" fmla="*/ 515 h 639"/>
              <a:gd name="T64" fmla="*/ 43 w 639"/>
              <a:gd name="T65" fmla="*/ 480 h 639"/>
              <a:gd name="T66" fmla="*/ 25 w 639"/>
              <a:gd name="T67" fmla="*/ 444 h 639"/>
              <a:gd name="T68" fmla="*/ 12 w 639"/>
              <a:gd name="T69" fmla="*/ 404 h 639"/>
              <a:gd name="T70" fmla="*/ 2 w 639"/>
              <a:gd name="T71" fmla="*/ 363 h 639"/>
              <a:gd name="T72" fmla="*/ 0 w 639"/>
              <a:gd name="T73" fmla="*/ 319 h 639"/>
              <a:gd name="T74" fmla="*/ 2 w 639"/>
              <a:gd name="T75" fmla="*/ 276 h 639"/>
              <a:gd name="T76" fmla="*/ 12 w 639"/>
              <a:gd name="T77" fmla="*/ 234 h 639"/>
              <a:gd name="T78" fmla="*/ 25 w 639"/>
              <a:gd name="T79" fmla="*/ 195 h 639"/>
              <a:gd name="T80" fmla="*/ 43 w 639"/>
              <a:gd name="T81" fmla="*/ 157 h 639"/>
              <a:gd name="T82" fmla="*/ 66 w 639"/>
              <a:gd name="T83" fmla="*/ 124 h 639"/>
              <a:gd name="T84" fmla="*/ 93 w 639"/>
              <a:gd name="T85" fmla="*/ 92 h 639"/>
              <a:gd name="T86" fmla="*/ 124 w 639"/>
              <a:gd name="T87" fmla="*/ 65 h 639"/>
              <a:gd name="T88" fmla="*/ 158 w 639"/>
              <a:gd name="T89" fmla="*/ 42 h 639"/>
              <a:gd name="T90" fmla="*/ 195 w 639"/>
              <a:gd name="T91" fmla="*/ 25 h 639"/>
              <a:gd name="T92" fmla="*/ 235 w 639"/>
              <a:gd name="T93" fmla="*/ 10 h 639"/>
              <a:gd name="T94" fmla="*/ 276 w 639"/>
              <a:gd name="T95" fmla="*/ 2 h 639"/>
              <a:gd name="T96" fmla="*/ 319 w 639"/>
              <a:gd name="T9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39">
                <a:moveTo>
                  <a:pt x="319" y="0"/>
                </a:moveTo>
                <a:lnTo>
                  <a:pt x="363" y="2"/>
                </a:lnTo>
                <a:lnTo>
                  <a:pt x="405" y="10"/>
                </a:lnTo>
                <a:lnTo>
                  <a:pt x="443" y="25"/>
                </a:lnTo>
                <a:lnTo>
                  <a:pt x="481" y="42"/>
                </a:lnTo>
                <a:lnTo>
                  <a:pt x="514" y="65"/>
                </a:lnTo>
                <a:lnTo>
                  <a:pt x="545" y="92"/>
                </a:lnTo>
                <a:lnTo>
                  <a:pt x="573" y="124"/>
                </a:lnTo>
                <a:lnTo>
                  <a:pt x="595" y="157"/>
                </a:lnTo>
                <a:lnTo>
                  <a:pt x="613" y="195"/>
                </a:lnTo>
                <a:lnTo>
                  <a:pt x="628" y="234"/>
                </a:lnTo>
                <a:lnTo>
                  <a:pt x="636" y="276"/>
                </a:lnTo>
                <a:lnTo>
                  <a:pt x="639" y="319"/>
                </a:lnTo>
                <a:lnTo>
                  <a:pt x="636" y="363"/>
                </a:lnTo>
                <a:lnTo>
                  <a:pt x="628" y="404"/>
                </a:lnTo>
                <a:lnTo>
                  <a:pt x="613" y="444"/>
                </a:lnTo>
                <a:lnTo>
                  <a:pt x="595" y="480"/>
                </a:lnTo>
                <a:lnTo>
                  <a:pt x="573" y="515"/>
                </a:lnTo>
                <a:lnTo>
                  <a:pt x="545" y="545"/>
                </a:lnTo>
                <a:lnTo>
                  <a:pt x="514" y="572"/>
                </a:lnTo>
                <a:lnTo>
                  <a:pt x="481" y="595"/>
                </a:lnTo>
                <a:lnTo>
                  <a:pt x="443" y="614"/>
                </a:lnTo>
                <a:lnTo>
                  <a:pt x="405" y="628"/>
                </a:lnTo>
                <a:lnTo>
                  <a:pt x="363" y="636"/>
                </a:lnTo>
                <a:lnTo>
                  <a:pt x="319" y="639"/>
                </a:lnTo>
                <a:lnTo>
                  <a:pt x="276" y="636"/>
                </a:lnTo>
                <a:lnTo>
                  <a:pt x="235" y="628"/>
                </a:lnTo>
                <a:lnTo>
                  <a:pt x="195" y="614"/>
                </a:lnTo>
                <a:lnTo>
                  <a:pt x="158" y="595"/>
                </a:lnTo>
                <a:lnTo>
                  <a:pt x="124" y="572"/>
                </a:lnTo>
                <a:lnTo>
                  <a:pt x="93" y="545"/>
                </a:lnTo>
                <a:lnTo>
                  <a:pt x="66" y="515"/>
                </a:lnTo>
                <a:lnTo>
                  <a:pt x="43" y="480"/>
                </a:lnTo>
                <a:lnTo>
                  <a:pt x="25" y="444"/>
                </a:lnTo>
                <a:lnTo>
                  <a:pt x="12" y="404"/>
                </a:lnTo>
                <a:lnTo>
                  <a:pt x="2" y="363"/>
                </a:lnTo>
                <a:lnTo>
                  <a:pt x="0" y="319"/>
                </a:lnTo>
                <a:lnTo>
                  <a:pt x="2" y="276"/>
                </a:lnTo>
                <a:lnTo>
                  <a:pt x="12" y="234"/>
                </a:lnTo>
                <a:lnTo>
                  <a:pt x="25" y="195"/>
                </a:lnTo>
                <a:lnTo>
                  <a:pt x="43" y="157"/>
                </a:lnTo>
                <a:lnTo>
                  <a:pt x="66" y="124"/>
                </a:lnTo>
                <a:lnTo>
                  <a:pt x="93" y="92"/>
                </a:lnTo>
                <a:lnTo>
                  <a:pt x="124" y="65"/>
                </a:lnTo>
                <a:lnTo>
                  <a:pt x="158" y="42"/>
                </a:lnTo>
                <a:lnTo>
                  <a:pt x="195" y="25"/>
                </a:lnTo>
                <a:lnTo>
                  <a:pt x="235" y="10"/>
                </a:lnTo>
                <a:lnTo>
                  <a:pt x="276" y="2"/>
                </a:lnTo>
                <a:lnTo>
                  <a:pt x="31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C</a:t>
            </a:r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5346443" y="3576651"/>
            <a:ext cx="768329" cy="770244"/>
          </a:xfrm>
          <a:custGeom>
            <a:avLst/>
            <a:gdLst>
              <a:gd name="T0" fmla="*/ 320 w 639"/>
              <a:gd name="T1" fmla="*/ 0 h 640"/>
              <a:gd name="T2" fmla="*/ 362 w 639"/>
              <a:gd name="T3" fmla="*/ 3 h 640"/>
              <a:gd name="T4" fmla="*/ 404 w 639"/>
              <a:gd name="T5" fmla="*/ 12 h 640"/>
              <a:gd name="T6" fmla="*/ 444 w 639"/>
              <a:gd name="T7" fmla="*/ 25 h 640"/>
              <a:gd name="T8" fmla="*/ 480 w 639"/>
              <a:gd name="T9" fmla="*/ 44 h 640"/>
              <a:gd name="T10" fmla="*/ 515 w 639"/>
              <a:gd name="T11" fmla="*/ 67 h 640"/>
              <a:gd name="T12" fmla="*/ 545 w 639"/>
              <a:gd name="T13" fmla="*/ 94 h 640"/>
              <a:gd name="T14" fmla="*/ 572 w 639"/>
              <a:gd name="T15" fmla="*/ 124 h 640"/>
              <a:gd name="T16" fmla="*/ 595 w 639"/>
              <a:gd name="T17" fmla="*/ 159 h 640"/>
              <a:gd name="T18" fmla="*/ 614 w 639"/>
              <a:gd name="T19" fmla="*/ 195 h 640"/>
              <a:gd name="T20" fmla="*/ 627 w 639"/>
              <a:gd name="T21" fmla="*/ 235 h 640"/>
              <a:gd name="T22" fmla="*/ 636 w 639"/>
              <a:gd name="T23" fmla="*/ 277 h 640"/>
              <a:gd name="T24" fmla="*/ 639 w 639"/>
              <a:gd name="T25" fmla="*/ 320 h 640"/>
              <a:gd name="T26" fmla="*/ 636 w 639"/>
              <a:gd name="T27" fmla="*/ 363 h 640"/>
              <a:gd name="T28" fmla="*/ 627 w 639"/>
              <a:gd name="T29" fmla="*/ 405 h 640"/>
              <a:gd name="T30" fmla="*/ 614 w 639"/>
              <a:gd name="T31" fmla="*/ 445 h 640"/>
              <a:gd name="T32" fmla="*/ 595 w 639"/>
              <a:gd name="T33" fmla="*/ 481 h 640"/>
              <a:gd name="T34" fmla="*/ 572 w 639"/>
              <a:gd name="T35" fmla="*/ 515 h 640"/>
              <a:gd name="T36" fmla="*/ 545 w 639"/>
              <a:gd name="T37" fmla="*/ 546 h 640"/>
              <a:gd name="T38" fmla="*/ 515 w 639"/>
              <a:gd name="T39" fmla="*/ 573 h 640"/>
              <a:gd name="T40" fmla="*/ 480 w 639"/>
              <a:gd name="T41" fmla="*/ 596 h 640"/>
              <a:gd name="T42" fmla="*/ 444 w 639"/>
              <a:gd name="T43" fmla="*/ 615 h 640"/>
              <a:gd name="T44" fmla="*/ 404 w 639"/>
              <a:gd name="T45" fmla="*/ 628 h 640"/>
              <a:gd name="T46" fmla="*/ 362 w 639"/>
              <a:gd name="T47" fmla="*/ 636 h 640"/>
              <a:gd name="T48" fmla="*/ 320 w 639"/>
              <a:gd name="T49" fmla="*/ 640 h 640"/>
              <a:gd name="T50" fmla="*/ 276 w 639"/>
              <a:gd name="T51" fmla="*/ 636 h 640"/>
              <a:gd name="T52" fmla="*/ 234 w 639"/>
              <a:gd name="T53" fmla="*/ 628 h 640"/>
              <a:gd name="T54" fmla="*/ 195 w 639"/>
              <a:gd name="T55" fmla="*/ 615 h 640"/>
              <a:gd name="T56" fmla="*/ 158 w 639"/>
              <a:gd name="T57" fmla="*/ 596 h 640"/>
              <a:gd name="T58" fmla="*/ 124 w 639"/>
              <a:gd name="T59" fmla="*/ 573 h 640"/>
              <a:gd name="T60" fmla="*/ 94 w 639"/>
              <a:gd name="T61" fmla="*/ 546 h 640"/>
              <a:gd name="T62" fmla="*/ 67 w 639"/>
              <a:gd name="T63" fmla="*/ 515 h 640"/>
              <a:gd name="T64" fmla="*/ 44 w 639"/>
              <a:gd name="T65" fmla="*/ 481 h 640"/>
              <a:gd name="T66" fmla="*/ 25 w 639"/>
              <a:gd name="T67" fmla="*/ 445 h 640"/>
              <a:gd name="T68" fmla="*/ 11 w 639"/>
              <a:gd name="T69" fmla="*/ 405 h 640"/>
              <a:gd name="T70" fmla="*/ 3 w 639"/>
              <a:gd name="T71" fmla="*/ 363 h 640"/>
              <a:gd name="T72" fmla="*/ 0 w 639"/>
              <a:gd name="T73" fmla="*/ 320 h 640"/>
              <a:gd name="T74" fmla="*/ 3 w 639"/>
              <a:gd name="T75" fmla="*/ 277 h 640"/>
              <a:gd name="T76" fmla="*/ 11 w 639"/>
              <a:gd name="T77" fmla="*/ 235 h 640"/>
              <a:gd name="T78" fmla="*/ 25 w 639"/>
              <a:gd name="T79" fmla="*/ 195 h 640"/>
              <a:gd name="T80" fmla="*/ 44 w 639"/>
              <a:gd name="T81" fmla="*/ 159 h 640"/>
              <a:gd name="T82" fmla="*/ 67 w 639"/>
              <a:gd name="T83" fmla="*/ 124 h 640"/>
              <a:gd name="T84" fmla="*/ 94 w 639"/>
              <a:gd name="T85" fmla="*/ 94 h 640"/>
              <a:gd name="T86" fmla="*/ 124 w 639"/>
              <a:gd name="T87" fmla="*/ 67 h 640"/>
              <a:gd name="T88" fmla="*/ 158 w 639"/>
              <a:gd name="T89" fmla="*/ 44 h 640"/>
              <a:gd name="T90" fmla="*/ 195 w 639"/>
              <a:gd name="T91" fmla="*/ 25 h 640"/>
              <a:gd name="T92" fmla="*/ 234 w 639"/>
              <a:gd name="T93" fmla="*/ 12 h 640"/>
              <a:gd name="T94" fmla="*/ 276 w 639"/>
              <a:gd name="T95" fmla="*/ 3 h 640"/>
              <a:gd name="T96" fmla="*/ 320 w 639"/>
              <a:gd name="T97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640">
                <a:moveTo>
                  <a:pt x="320" y="0"/>
                </a:moveTo>
                <a:lnTo>
                  <a:pt x="362" y="3"/>
                </a:lnTo>
                <a:lnTo>
                  <a:pt x="404" y="12"/>
                </a:lnTo>
                <a:lnTo>
                  <a:pt x="444" y="25"/>
                </a:lnTo>
                <a:lnTo>
                  <a:pt x="480" y="44"/>
                </a:lnTo>
                <a:lnTo>
                  <a:pt x="515" y="67"/>
                </a:lnTo>
                <a:lnTo>
                  <a:pt x="545" y="94"/>
                </a:lnTo>
                <a:lnTo>
                  <a:pt x="572" y="124"/>
                </a:lnTo>
                <a:lnTo>
                  <a:pt x="595" y="159"/>
                </a:lnTo>
                <a:lnTo>
                  <a:pt x="614" y="195"/>
                </a:lnTo>
                <a:lnTo>
                  <a:pt x="627" y="235"/>
                </a:lnTo>
                <a:lnTo>
                  <a:pt x="636" y="277"/>
                </a:lnTo>
                <a:lnTo>
                  <a:pt x="639" y="320"/>
                </a:lnTo>
                <a:lnTo>
                  <a:pt x="636" y="363"/>
                </a:lnTo>
                <a:lnTo>
                  <a:pt x="627" y="405"/>
                </a:lnTo>
                <a:lnTo>
                  <a:pt x="614" y="445"/>
                </a:lnTo>
                <a:lnTo>
                  <a:pt x="595" y="481"/>
                </a:lnTo>
                <a:lnTo>
                  <a:pt x="572" y="515"/>
                </a:lnTo>
                <a:lnTo>
                  <a:pt x="545" y="546"/>
                </a:lnTo>
                <a:lnTo>
                  <a:pt x="515" y="573"/>
                </a:lnTo>
                <a:lnTo>
                  <a:pt x="480" y="596"/>
                </a:lnTo>
                <a:lnTo>
                  <a:pt x="444" y="615"/>
                </a:lnTo>
                <a:lnTo>
                  <a:pt x="404" y="628"/>
                </a:lnTo>
                <a:lnTo>
                  <a:pt x="362" y="636"/>
                </a:lnTo>
                <a:lnTo>
                  <a:pt x="320" y="640"/>
                </a:lnTo>
                <a:lnTo>
                  <a:pt x="276" y="636"/>
                </a:lnTo>
                <a:lnTo>
                  <a:pt x="234" y="628"/>
                </a:lnTo>
                <a:lnTo>
                  <a:pt x="195" y="615"/>
                </a:lnTo>
                <a:lnTo>
                  <a:pt x="158" y="596"/>
                </a:lnTo>
                <a:lnTo>
                  <a:pt x="124" y="573"/>
                </a:lnTo>
                <a:lnTo>
                  <a:pt x="94" y="546"/>
                </a:lnTo>
                <a:lnTo>
                  <a:pt x="67" y="515"/>
                </a:lnTo>
                <a:lnTo>
                  <a:pt x="44" y="481"/>
                </a:lnTo>
                <a:lnTo>
                  <a:pt x="25" y="445"/>
                </a:lnTo>
                <a:lnTo>
                  <a:pt x="11" y="405"/>
                </a:lnTo>
                <a:lnTo>
                  <a:pt x="3" y="363"/>
                </a:lnTo>
                <a:lnTo>
                  <a:pt x="0" y="320"/>
                </a:lnTo>
                <a:lnTo>
                  <a:pt x="3" y="277"/>
                </a:lnTo>
                <a:lnTo>
                  <a:pt x="11" y="235"/>
                </a:lnTo>
                <a:lnTo>
                  <a:pt x="25" y="195"/>
                </a:lnTo>
                <a:lnTo>
                  <a:pt x="44" y="159"/>
                </a:lnTo>
                <a:lnTo>
                  <a:pt x="67" y="124"/>
                </a:lnTo>
                <a:lnTo>
                  <a:pt x="94" y="94"/>
                </a:lnTo>
                <a:lnTo>
                  <a:pt x="124" y="67"/>
                </a:lnTo>
                <a:lnTo>
                  <a:pt x="158" y="44"/>
                </a:lnTo>
                <a:lnTo>
                  <a:pt x="195" y="25"/>
                </a:lnTo>
                <a:lnTo>
                  <a:pt x="234" y="12"/>
                </a:lnTo>
                <a:lnTo>
                  <a:pt x="276" y="3"/>
                </a:lnTo>
                <a:lnTo>
                  <a:pt x="3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/>
              </a:rPr>
              <a:t>D</a:t>
            </a: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6682298" y="891631"/>
            <a:ext cx="1167523" cy="1479108"/>
          </a:xfrm>
          <a:custGeom>
            <a:avLst/>
            <a:gdLst>
              <a:gd name="T0" fmla="*/ 0 w 971"/>
              <a:gd name="T1" fmla="*/ 0 h 1229"/>
              <a:gd name="T2" fmla="*/ 85 w 971"/>
              <a:gd name="T3" fmla="*/ 4 h 1229"/>
              <a:gd name="T4" fmla="*/ 169 w 971"/>
              <a:gd name="T5" fmla="*/ 14 h 1229"/>
              <a:gd name="T6" fmla="*/ 157 w 971"/>
              <a:gd name="T7" fmla="*/ 54 h 1229"/>
              <a:gd name="T8" fmla="*/ 150 w 971"/>
              <a:gd name="T9" fmla="*/ 96 h 1229"/>
              <a:gd name="T10" fmla="*/ 147 w 971"/>
              <a:gd name="T11" fmla="*/ 138 h 1229"/>
              <a:gd name="T12" fmla="*/ 150 w 971"/>
              <a:gd name="T13" fmla="*/ 186 h 1229"/>
              <a:gd name="T14" fmla="*/ 158 w 971"/>
              <a:gd name="T15" fmla="*/ 232 h 1229"/>
              <a:gd name="T16" fmla="*/ 173 w 971"/>
              <a:gd name="T17" fmla="*/ 275 h 1229"/>
              <a:gd name="T18" fmla="*/ 191 w 971"/>
              <a:gd name="T19" fmla="*/ 317 h 1229"/>
              <a:gd name="T20" fmla="*/ 214 w 971"/>
              <a:gd name="T21" fmla="*/ 354 h 1229"/>
              <a:gd name="T22" fmla="*/ 243 w 971"/>
              <a:gd name="T23" fmla="*/ 390 h 1229"/>
              <a:gd name="T24" fmla="*/ 274 w 971"/>
              <a:gd name="T25" fmla="*/ 421 h 1229"/>
              <a:gd name="T26" fmla="*/ 309 w 971"/>
              <a:gd name="T27" fmla="*/ 449 h 1229"/>
              <a:gd name="T28" fmla="*/ 347 w 971"/>
              <a:gd name="T29" fmla="*/ 472 h 1229"/>
              <a:gd name="T30" fmla="*/ 388 w 971"/>
              <a:gd name="T31" fmla="*/ 491 h 1229"/>
              <a:gd name="T32" fmla="*/ 431 w 971"/>
              <a:gd name="T33" fmla="*/ 506 h 1229"/>
              <a:gd name="T34" fmla="*/ 477 w 971"/>
              <a:gd name="T35" fmla="*/ 514 h 1229"/>
              <a:gd name="T36" fmla="*/ 525 w 971"/>
              <a:gd name="T37" fmla="*/ 517 h 1229"/>
              <a:gd name="T38" fmla="*/ 572 w 971"/>
              <a:gd name="T39" fmla="*/ 514 h 1229"/>
              <a:gd name="T40" fmla="*/ 617 w 971"/>
              <a:gd name="T41" fmla="*/ 506 h 1229"/>
              <a:gd name="T42" fmla="*/ 660 w 971"/>
              <a:gd name="T43" fmla="*/ 492 h 1229"/>
              <a:gd name="T44" fmla="*/ 701 w 971"/>
              <a:gd name="T45" fmla="*/ 473 h 1229"/>
              <a:gd name="T46" fmla="*/ 739 w 971"/>
              <a:gd name="T47" fmla="*/ 450 h 1229"/>
              <a:gd name="T48" fmla="*/ 774 w 971"/>
              <a:gd name="T49" fmla="*/ 423 h 1229"/>
              <a:gd name="T50" fmla="*/ 805 w 971"/>
              <a:gd name="T51" fmla="*/ 392 h 1229"/>
              <a:gd name="T52" fmla="*/ 832 w 971"/>
              <a:gd name="T53" fmla="*/ 357 h 1229"/>
              <a:gd name="T54" fmla="*/ 856 w 971"/>
              <a:gd name="T55" fmla="*/ 319 h 1229"/>
              <a:gd name="T56" fmla="*/ 915 w 971"/>
              <a:gd name="T57" fmla="*/ 370 h 1229"/>
              <a:gd name="T58" fmla="*/ 971 w 971"/>
              <a:gd name="T59" fmla="*/ 424 h 1229"/>
              <a:gd name="T60" fmla="*/ 102 w 971"/>
              <a:gd name="T61" fmla="*/ 1229 h 1229"/>
              <a:gd name="T62" fmla="*/ 79 w 971"/>
              <a:gd name="T63" fmla="*/ 1213 h 1229"/>
              <a:gd name="T64" fmla="*/ 54 w 971"/>
              <a:gd name="T65" fmla="*/ 1200 h 1229"/>
              <a:gd name="T66" fmla="*/ 28 w 971"/>
              <a:gd name="T67" fmla="*/ 1190 h 1229"/>
              <a:gd name="T68" fmla="*/ 0 w 971"/>
              <a:gd name="T69" fmla="*/ 1184 h 1229"/>
              <a:gd name="T70" fmla="*/ 0 w 971"/>
              <a:gd name="T71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1" h="1229">
                <a:moveTo>
                  <a:pt x="0" y="0"/>
                </a:moveTo>
                <a:lnTo>
                  <a:pt x="85" y="4"/>
                </a:lnTo>
                <a:lnTo>
                  <a:pt x="169" y="14"/>
                </a:lnTo>
                <a:lnTo>
                  <a:pt x="157" y="54"/>
                </a:lnTo>
                <a:lnTo>
                  <a:pt x="150" y="96"/>
                </a:lnTo>
                <a:lnTo>
                  <a:pt x="147" y="138"/>
                </a:lnTo>
                <a:lnTo>
                  <a:pt x="150" y="186"/>
                </a:lnTo>
                <a:lnTo>
                  <a:pt x="158" y="232"/>
                </a:lnTo>
                <a:lnTo>
                  <a:pt x="173" y="275"/>
                </a:lnTo>
                <a:lnTo>
                  <a:pt x="191" y="317"/>
                </a:lnTo>
                <a:lnTo>
                  <a:pt x="214" y="354"/>
                </a:lnTo>
                <a:lnTo>
                  <a:pt x="243" y="390"/>
                </a:lnTo>
                <a:lnTo>
                  <a:pt x="274" y="421"/>
                </a:lnTo>
                <a:lnTo>
                  <a:pt x="309" y="449"/>
                </a:lnTo>
                <a:lnTo>
                  <a:pt x="347" y="472"/>
                </a:lnTo>
                <a:lnTo>
                  <a:pt x="388" y="491"/>
                </a:lnTo>
                <a:lnTo>
                  <a:pt x="431" y="506"/>
                </a:lnTo>
                <a:lnTo>
                  <a:pt x="477" y="514"/>
                </a:lnTo>
                <a:lnTo>
                  <a:pt x="525" y="517"/>
                </a:lnTo>
                <a:lnTo>
                  <a:pt x="572" y="514"/>
                </a:lnTo>
                <a:lnTo>
                  <a:pt x="617" y="506"/>
                </a:lnTo>
                <a:lnTo>
                  <a:pt x="660" y="492"/>
                </a:lnTo>
                <a:lnTo>
                  <a:pt x="701" y="473"/>
                </a:lnTo>
                <a:lnTo>
                  <a:pt x="739" y="450"/>
                </a:lnTo>
                <a:lnTo>
                  <a:pt x="774" y="423"/>
                </a:lnTo>
                <a:lnTo>
                  <a:pt x="805" y="392"/>
                </a:lnTo>
                <a:lnTo>
                  <a:pt x="832" y="357"/>
                </a:lnTo>
                <a:lnTo>
                  <a:pt x="856" y="319"/>
                </a:lnTo>
                <a:lnTo>
                  <a:pt x="915" y="370"/>
                </a:lnTo>
                <a:lnTo>
                  <a:pt x="971" y="424"/>
                </a:lnTo>
                <a:lnTo>
                  <a:pt x="102" y="1229"/>
                </a:lnTo>
                <a:lnTo>
                  <a:pt x="79" y="1213"/>
                </a:lnTo>
                <a:lnTo>
                  <a:pt x="54" y="1200"/>
                </a:lnTo>
                <a:lnTo>
                  <a:pt x="28" y="1190"/>
                </a:lnTo>
                <a:lnTo>
                  <a:pt x="0" y="1184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libri"/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6857848" y="1459684"/>
            <a:ext cx="1405596" cy="2116967"/>
          </a:xfrm>
          <a:custGeom>
            <a:avLst/>
            <a:gdLst>
              <a:gd name="T0" fmla="*/ 869 w 1169"/>
              <a:gd name="T1" fmla="*/ 0 h 1759"/>
              <a:gd name="T2" fmla="*/ 925 w 1169"/>
              <a:gd name="T3" fmla="*/ 68 h 1759"/>
              <a:gd name="T4" fmla="*/ 977 w 1169"/>
              <a:gd name="T5" fmla="*/ 140 h 1759"/>
              <a:gd name="T6" fmla="*/ 1025 w 1169"/>
              <a:gd name="T7" fmla="*/ 216 h 1759"/>
              <a:gd name="T8" fmla="*/ 1069 w 1169"/>
              <a:gd name="T9" fmla="*/ 294 h 1759"/>
              <a:gd name="T10" fmla="*/ 1106 w 1169"/>
              <a:gd name="T11" fmla="*/ 377 h 1759"/>
              <a:gd name="T12" fmla="*/ 1140 w 1169"/>
              <a:gd name="T13" fmla="*/ 460 h 1759"/>
              <a:gd name="T14" fmla="*/ 1167 w 1169"/>
              <a:gd name="T15" fmla="*/ 548 h 1759"/>
              <a:gd name="T16" fmla="*/ 1122 w 1169"/>
              <a:gd name="T17" fmla="*/ 556 h 1759"/>
              <a:gd name="T18" fmla="*/ 1079 w 1169"/>
              <a:gd name="T19" fmla="*/ 571 h 1759"/>
              <a:gd name="T20" fmla="*/ 1039 w 1169"/>
              <a:gd name="T21" fmla="*/ 590 h 1759"/>
              <a:gd name="T22" fmla="*/ 1001 w 1169"/>
              <a:gd name="T23" fmla="*/ 614 h 1759"/>
              <a:gd name="T24" fmla="*/ 966 w 1169"/>
              <a:gd name="T25" fmla="*/ 641 h 1759"/>
              <a:gd name="T26" fmla="*/ 935 w 1169"/>
              <a:gd name="T27" fmla="*/ 673 h 1759"/>
              <a:gd name="T28" fmla="*/ 907 w 1169"/>
              <a:gd name="T29" fmla="*/ 708 h 1759"/>
              <a:gd name="T30" fmla="*/ 884 w 1169"/>
              <a:gd name="T31" fmla="*/ 745 h 1759"/>
              <a:gd name="T32" fmla="*/ 866 w 1169"/>
              <a:gd name="T33" fmla="*/ 786 h 1759"/>
              <a:gd name="T34" fmla="*/ 852 w 1169"/>
              <a:gd name="T35" fmla="*/ 830 h 1759"/>
              <a:gd name="T36" fmla="*/ 844 w 1169"/>
              <a:gd name="T37" fmla="*/ 874 h 1759"/>
              <a:gd name="T38" fmla="*/ 841 w 1169"/>
              <a:gd name="T39" fmla="*/ 921 h 1759"/>
              <a:gd name="T40" fmla="*/ 844 w 1169"/>
              <a:gd name="T41" fmla="*/ 969 h 1759"/>
              <a:gd name="T42" fmla="*/ 852 w 1169"/>
              <a:gd name="T43" fmla="*/ 1014 h 1759"/>
              <a:gd name="T44" fmla="*/ 867 w 1169"/>
              <a:gd name="T45" fmla="*/ 1058 h 1759"/>
              <a:gd name="T46" fmla="*/ 885 w 1169"/>
              <a:gd name="T47" fmla="*/ 1099 h 1759"/>
              <a:gd name="T48" fmla="*/ 908 w 1169"/>
              <a:gd name="T49" fmla="*/ 1136 h 1759"/>
              <a:gd name="T50" fmla="*/ 935 w 1169"/>
              <a:gd name="T51" fmla="*/ 1172 h 1759"/>
              <a:gd name="T52" fmla="*/ 967 w 1169"/>
              <a:gd name="T53" fmla="*/ 1203 h 1759"/>
              <a:gd name="T54" fmla="*/ 1002 w 1169"/>
              <a:gd name="T55" fmla="*/ 1230 h 1759"/>
              <a:gd name="T56" fmla="*/ 1040 w 1169"/>
              <a:gd name="T57" fmla="*/ 1254 h 1759"/>
              <a:gd name="T58" fmla="*/ 1080 w 1169"/>
              <a:gd name="T59" fmla="*/ 1273 h 1759"/>
              <a:gd name="T60" fmla="*/ 1123 w 1169"/>
              <a:gd name="T61" fmla="*/ 1287 h 1759"/>
              <a:gd name="T62" fmla="*/ 1169 w 1169"/>
              <a:gd name="T63" fmla="*/ 1296 h 1759"/>
              <a:gd name="T64" fmla="*/ 1143 w 1169"/>
              <a:gd name="T65" fmla="*/ 1379 h 1759"/>
              <a:gd name="T66" fmla="*/ 1113 w 1169"/>
              <a:gd name="T67" fmla="*/ 1461 h 1759"/>
              <a:gd name="T68" fmla="*/ 1077 w 1169"/>
              <a:gd name="T69" fmla="*/ 1540 h 1759"/>
              <a:gd name="T70" fmla="*/ 1037 w 1169"/>
              <a:gd name="T71" fmla="*/ 1615 h 1759"/>
              <a:gd name="T72" fmla="*/ 993 w 1169"/>
              <a:gd name="T73" fmla="*/ 1689 h 1759"/>
              <a:gd name="T74" fmla="*/ 944 w 1169"/>
              <a:gd name="T75" fmla="*/ 1759 h 1759"/>
              <a:gd name="T76" fmla="*/ 9 w 1169"/>
              <a:gd name="T77" fmla="*/ 1032 h 1759"/>
              <a:gd name="T78" fmla="*/ 25 w 1169"/>
              <a:gd name="T79" fmla="*/ 999 h 1759"/>
              <a:gd name="T80" fmla="*/ 34 w 1169"/>
              <a:gd name="T81" fmla="*/ 963 h 1759"/>
              <a:gd name="T82" fmla="*/ 37 w 1169"/>
              <a:gd name="T83" fmla="*/ 926 h 1759"/>
              <a:gd name="T84" fmla="*/ 34 w 1169"/>
              <a:gd name="T85" fmla="*/ 892 h 1759"/>
              <a:gd name="T86" fmla="*/ 27 w 1169"/>
              <a:gd name="T87" fmla="*/ 861 h 1759"/>
              <a:gd name="T88" fmla="*/ 15 w 1169"/>
              <a:gd name="T89" fmla="*/ 832 h 1759"/>
              <a:gd name="T90" fmla="*/ 0 w 1169"/>
              <a:gd name="T91" fmla="*/ 805 h 1759"/>
              <a:gd name="T92" fmla="*/ 869 w 1169"/>
              <a:gd name="T93" fmla="*/ 0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69" h="1759">
                <a:moveTo>
                  <a:pt x="869" y="0"/>
                </a:moveTo>
                <a:lnTo>
                  <a:pt x="925" y="68"/>
                </a:lnTo>
                <a:lnTo>
                  <a:pt x="977" y="140"/>
                </a:lnTo>
                <a:lnTo>
                  <a:pt x="1025" y="216"/>
                </a:lnTo>
                <a:lnTo>
                  <a:pt x="1069" y="294"/>
                </a:lnTo>
                <a:lnTo>
                  <a:pt x="1106" y="377"/>
                </a:lnTo>
                <a:lnTo>
                  <a:pt x="1140" y="460"/>
                </a:lnTo>
                <a:lnTo>
                  <a:pt x="1167" y="548"/>
                </a:lnTo>
                <a:lnTo>
                  <a:pt x="1122" y="556"/>
                </a:lnTo>
                <a:lnTo>
                  <a:pt x="1079" y="571"/>
                </a:lnTo>
                <a:lnTo>
                  <a:pt x="1039" y="590"/>
                </a:lnTo>
                <a:lnTo>
                  <a:pt x="1001" y="614"/>
                </a:lnTo>
                <a:lnTo>
                  <a:pt x="966" y="641"/>
                </a:lnTo>
                <a:lnTo>
                  <a:pt x="935" y="673"/>
                </a:lnTo>
                <a:lnTo>
                  <a:pt x="907" y="708"/>
                </a:lnTo>
                <a:lnTo>
                  <a:pt x="884" y="745"/>
                </a:lnTo>
                <a:lnTo>
                  <a:pt x="866" y="786"/>
                </a:lnTo>
                <a:lnTo>
                  <a:pt x="852" y="830"/>
                </a:lnTo>
                <a:lnTo>
                  <a:pt x="844" y="874"/>
                </a:lnTo>
                <a:lnTo>
                  <a:pt x="841" y="921"/>
                </a:lnTo>
                <a:lnTo>
                  <a:pt x="844" y="969"/>
                </a:lnTo>
                <a:lnTo>
                  <a:pt x="852" y="1014"/>
                </a:lnTo>
                <a:lnTo>
                  <a:pt x="867" y="1058"/>
                </a:lnTo>
                <a:lnTo>
                  <a:pt x="885" y="1099"/>
                </a:lnTo>
                <a:lnTo>
                  <a:pt x="908" y="1136"/>
                </a:lnTo>
                <a:lnTo>
                  <a:pt x="935" y="1172"/>
                </a:lnTo>
                <a:lnTo>
                  <a:pt x="967" y="1203"/>
                </a:lnTo>
                <a:lnTo>
                  <a:pt x="1002" y="1230"/>
                </a:lnTo>
                <a:lnTo>
                  <a:pt x="1040" y="1254"/>
                </a:lnTo>
                <a:lnTo>
                  <a:pt x="1080" y="1273"/>
                </a:lnTo>
                <a:lnTo>
                  <a:pt x="1123" y="1287"/>
                </a:lnTo>
                <a:lnTo>
                  <a:pt x="1169" y="1296"/>
                </a:lnTo>
                <a:lnTo>
                  <a:pt x="1143" y="1379"/>
                </a:lnTo>
                <a:lnTo>
                  <a:pt x="1113" y="1461"/>
                </a:lnTo>
                <a:lnTo>
                  <a:pt x="1077" y="1540"/>
                </a:lnTo>
                <a:lnTo>
                  <a:pt x="1037" y="1615"/>
                </a:lnTo>
                <a:lnTo>
                  <a:pt x="993" y="1689"/>
                </a:lnTo>
                <a:lnTo>
                  <a:pt x="944" y="1759"/>
                </a:lnTo>
                <a:lnTo>
                  <a:pt x="9" y="1032"/>
                </a:lnTo>
                <a:lnTo>
                  <a:pt x="25" y="999"/>
                </a:lnTo>
                <a:lnTo>
                  <a:pt x="34" y="963"/>
                </a:lnTo>
                <a:lnTo>
                  <a:pt x="37" y="926"/>
                </a:lnTo>
                <a:lnTo>
                  <a:pt x="34" y="892"/>
                </a:lnTo>
                <a:lnTo>
                  <a:pt x="27" y="861"/>
                </a:lnTo>
                <a:lnTo>
                  <a:pt x="15" y="832"/>
                </a:lnTo>
                <a:lnTo>
                  <a:pt x="0" y="805"/>
                </a:lnTo>
                <a:lnTo>
                  <a:pt x="86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libri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6682297" y="2761879"/>
            <a:ext cx="1262511" cy="1493551"/>
          </a:xfrm>
          <a:custGeom>
            <a:avLst/>
            <a:gdLst>
              <a:gd name="T0" fmla="*/ 115 w 1050"/>
              <a:gd name="T1" fmla="*/ 0 h 1241"/>
              <a:gd name="T2" fmla="*/ 1050 w 1050"/>
              <a:gd name="T3" fmla="*/ 728 h 1241"/>
              <a:gd name="T4" fmla="*/ 1001 w 1050"/>
              <a:gd name="T5" fmla="*/ 785 h 1241"/>
              <a:gd name="T6" fmla="*/ 949 w 1050"/>
              <a:gd name="T7" fmla="*/ 839 h 1241"/>
              <a:gd name="T8" fmla="*/ 894 w 1050"/>
              <a:gd name="T9" fmla="*/ 890 h 1241"/>
              <a:gd name="T10" fmla="*/ 867 w 1050"/>
              <a:gd name="T11" fmla="*/ 854 h 1241"/>
              <a:gd name="T12" fmla="*/ 836 w 1050"/>
              <a:gd name="T13" fmla="*/ 822 h 1241"/>
              <a:gd name="T14" fmla="*/ 800 w 1050"/>
              <a:gd name="T15" fmla="*/ 794 h 1241"/>
              <a:gd name="T16" fmla="*/ 762 w 1050"/>
              <a:gd name="T17" fmla="*/ 770 h 1241"/>
              <a:gd name="T18" fmla="*/ 720 w 1050"/>
              <a:gd name="T19" fmla="*/ 751 h 1241"/>
              <a:gd name="T20" fmla="*/ 676 w 1050"/>
              <a:gd name="T21" fmla="*/ 737 h 1241"/>
              <a:gd name="T22" fmla="*/ 630 w 1050"/>
              <a:gd name="T23" fmla="*/ 728 h 1241"/>
              <a:gd name="T24" fmla="*/ 582 w 1050"/>
              <a:gd name="T25" fmla="*/ 725 h 1241"/>
              <a:gd name="T26" fmla="*/ 535 w 1050"/>
              <a:gd name="T27" fmla="*/ 728 h 1241"/>
              <a:gd name="T28" fmla="*/ 490 w 1050"/>
              <a:gd name="T29" fmla="*/ 737 h 1241"/>
              <a:gd name="T30" fmla="*/ 446 w 1050"/>
              <a:gd name="T31" fmla="*/ 750 h 1241"/>
              <a:gd name="T32" fmla="*/ 405 w 1050"/>
              <a:gd name="T33" fmla="*/ 769 h 1241"/>
              <a:gd name="T34" fmla="*/ 367 w 1050"/>
              <a:gd name="T35" fmla="*/ 793 h 1241"/>
              <a:gd name="T36" fmla="*/ 331 w 1050"/>
              <a:gd name="T37" fmla="*/ 820 h 1241"/>
              <a:gd name="T38" fmla="*/ 300 w 1050"/>
              <a:gd name="T39" fmla="*/ 852 h 1241"/>
              <a:gd name="T40" fmla="*/ 273 w 1050"/>
              <a:gd name="T41" fmla="*/ 887 h 1241"/>
              <a:gd name="T42" fmla="*/ 249 w 1050"/>
              <a:gd name="T43" fmla="*/ 925 h 1241"/>
              <a:gd name="T44" fmla="*/ 230 w 1050"/>
              <a:gd name="T45" fmla="*/ 966 h 1241"/>
              <a:gd name="T46" fmla="*/ 217 w 1050"/>
              <a:gd name="T47" fmla="*/ 1010 h 1241"/>
              <a:gd name="T48" fmla="*/ 208 w 1050"/>
              <a:gd name="T49" fmla="*/ 1056 h 1241"/>
              <a:gd name="T50" fmla="*/ 205 w 1050"/>
              <a:gd name="T51" fmla="*/ 1103 h 1241"/>
              <a:gd name="T52" fmla="*/ 207 w 1050"/>
              <a:gd name="T53" fmla="*/ 1142 h 1241"/>
              <a:gd name="T54" fmla="*/ 213 w 1050"/>
              <a:gd name="T55" fmla="*/ 1181 h 1241"/>
              <a:gd name="T56" fmla="*/ 223 w 1050"/>
              <a:gd name="T57" fmla="*/ 1219 h 1241"/>
              <a:gd name="T58" fmla="*/ 150 w 1050"/>
              <a:gd name="T59" fmla="*/ 1230 h 1241"/>
              <a:gd name="T60" fmla="*/ 75 w 1050"/>
              <a:gd name="T61" fmla="*/ 1238 h 1241"/>
              <a:gd name="T62" fmla="*/ 0 w 1050"/>
              <a:gd name="T63" fmla="*/ 1241 h 1241"/>
              <a:gd name="T64" fmla="*/ 0 w 1050"/>
              <a:gd name="T65" fmla="*/ 57 h 1241"/>
              <a:gd name="T66" fmla="*/ 32 w 1050"/>
              <a:gd name="T67" fmla="*/ 50 h 1241"/>
              <a:gd name="T68" fmla="*/ 62 w 1050"/>
              <a:gd name="T69" fmla="*/ 38 h 1241"/>
              <a:gd name="T70" fmla="*/ 90 w 1050"/>
              <a:gd name="T71" fmla="*/ 21 h 1241"/>
              <a:gd name="T72" fmla="*/ 115 w 1050"/>
              <a:gd name="T73" fmla="*/ 0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0" h="1241">
                <a:moveTo>
                  <a:pt x="115" y="0"/>
                </a:moveTo>
                <a:lnTo>
                  <a:pt x="1050" y="728"/>
                </a:lnTo>
                <a:lnTo>
                  <a:pt x="1001" y="785"/>
                </a:lnTo>
                <a:lnTo>
                  <a:pt x="949" y="839"/>
                </a:lnTo>
                <a:lnTo>
                  <a:pt x="894" y="890"/>
                </a:lnTo>
                <a:lnTo>
                  <a:pt x="867" y="854"/>
                </a:lnTo>
                <a:lnTo>
                  <a:pt x="836" y="822"/>
                </a:lnTo>
                <a:lnTo>
                  <a:pt x="800" y="794"/>
                </a:lnTo>
                <a:lnTo>
                  <a:pt x="762" y="770"/>
                </a:lnTo>
                <a:lnTo>
                  <a:pt x="720" y="751"/>
                </a:lnTo>
                <a:lnTo>
                  <a:pt x="676" y="737"/>
                </a:lnTo>
                <a:lnTo>
                  <a:pt x="630" y="728"/>
                </a:lnTo>
                <a:lnTo>
                  <a:pt x="582" y="725"/>
                </a:lnTo>
                <a:lnTo>
                  <a:pt x="535" y="728"/>
                </a:lnTo>
                <a:lnTo>
                  <a:pt x="490" y="737"/>
                </a:lnTo>
                <a:lnTo>
                  <a:pt x="446" y="750"/>
                </a:lnTo>
                <a:lnTo>
                  <a:pt x="405" y="769"/>
                </a:lnTo>
                <a:lnTo>
                  <a:pt x="367" y="793"/>
                </a:lnTo>
                <a:lnTo>
                  <a:pt x="331" y="820"/>
                </a:lnTo>
                <a:lnTo>
                  <a:pt x="300" y="852"/>
                </a:lnTo>
                <a:lnTo>
                  <a:pt x="273" y="887"/>
                </a:lnTo>
                <a:lnTo>
                  <a:pt x="249" y="925"/>
                </a:lnTo>
                <a:lnTo>
                  <a:pt x="230" y="966"/>
                </a:lnTo>
                <a:lnTo>
                  <a:pt x="217" y="1010"/>
                </a:lnTo>
                <a:lnTo>
                  <a:pt x="208" y="1056"/>
                </a:lnTo>
                <a:lnTo>
                  <a:pt x="205" y="1103"/>
                </a:lnTo>
                <a:lnTo>
                  <a:pt x="207" y="1142"/>
                </a:lnTo>
                <a:lnTo>
                  <a:pt x="213" y="1181"/>
                </a:lnTo>
                <a:lnTo>
                  <a:pt x="223" y="1219"/>
                </a:lnTo>
                <a:lnTo>
                  <a:pt x="150" y="1230"/>
                </a:lnTo>
                <a:lnTo>
                  <a:pt x="75" y="1238"/>
                </a:lnTo>
                <a:lnTo>
                  <a:pt x="0" y="1241"/>
                </a:lnTo>
                <a:lnTo>
                  <a:pt x="0" y="57"/>
                </a:lnTo>
                <a:lnTo>
                  <a:pt x="32" y="50"/>
                </a:lnTo>
                <a:lnTo>
                  <a:pt x="62" y="38"/>
                </a:lnTo>
                <a:lnTo>
                  <a:pt x="90" y="21"/>
                </a:lnTo>
                <a:lnTo>
                  <a:pt x="11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libri"/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5096345" y="2705314"/>
            <a:ext cx="1505395" cy="1550115"/>
          </a:xfrm>
          <a:custGeom>
            <a:avLst/>
            <a:gdLst>
              <a:gd name="T0" fmla="*/ 1100 w 1252"/>
              <a:gd name="T1" fmla="*/ 0 h 1288"/>
              <a:gd name="T2" fmla="*/ 1118 w 1252"/>
              <a:gd name="T3" fmla="*/ 26 h 1288"/>
              <a:gd name="T4" fmla="*/ 1138 w 1252"/>
              <a:gd name="T5" fmla="*/ 49 h 1288"/>
              <a:gd name="T6" fmla="*/ 1163 w 1252"/>
              <a:gd name="T7" fmla="*/ 69 h 1288"/>
              <a:gd name="T8" fmla="*/ 1191 w 1252"/>
              <a:gd name="T9" fmla="*/ 85 h 1288"/>
              <a:gd name="T10" fmla="*/ 1221 w 1252"/>
              <a:gd name="T11" fmla="*/ 96 h 1288"/>
              <a:gd name="T12" fmla="*/ 1252 w 1252"/>
              <a:gd name="T13" fmla="*/ 104 h 1288"/>
              <a:gd name="T14" fmla="*/ 1252 w 1252"/>
              <a:gd name="T15" fmla="*/ 1288 h 1288"/>
              <a:gd name="T16" fmla="*/ 1171 w 1252"/>
              <a:gd name="T17" fmla="*/ 1284 h 1288"/>
              <a:gd name="T18" fmla="*/ 1091 w 1252"/>
              <a:gd name="T19" fmla="*/ 1276 h 1288"/>
              <a:gd name="T20" fmla="*/ 1012 w 1252"/>
              <a:gd name="T21" fmla="*/ 1262 h 1288"/>
              <a:gd name="T22" fmla="*/ 935 w 1252"/>
              <a:gd name="T23" fmla="*/ 1245 h 1288"/>
              <a:gd name="T24" fmla="*/ 860 w 1252"/>
              <a:gd name="T25" fmla="*/ 1223 h 1288"/>
              <a:gd name="T26" fmla="*/ 879 w 1252"/>
              <a:gd name="T27" fmla="*/ 1181 h 1288"/>
              <a:gd name="T28" fmla="*/ 894 w 1252"/>
              <a:gd name="T29" fmla="*/ 1137 h 1288"/>
              <a:gd name="T30" fmla="*/ 902 w 1252"/>
              <a:gd name="T31" fmla="*/ 1091 h 1288"/>
              <a:gd name="T32" fmla="*/ 905 w 1252"/>
              <a:gd name="T33" fmla="*/ 1044 h 1288"/>
              <a:gd name="T34" fmla="*/ 902 w 1252"/>
              <a:gd name="T35" fmla="*/ 996 h 1288"/>
              <a:gd name="T36" fmla="*/ 894 w 1252"/>
              <a:gd name="T37" fmla="*/ 950 h 1288"/>
              <a:gd name="T38" fmla="*/ 879 w 1252"/>
              <a:gd name="T39" fmla="*/ 908 h 1288"/>
              <a:gd name="T40" fmla="*/ 860 w 1252"/>
              <a:gd name="T41" fmla="*/ 866 h 1288"/>
              <a:gd name="T42" fmla="*/ 837 w 1252"/>
              <a:gd name="T43" fmla="*/ 828 h 1288"/>
              <a:gd name="T44" fmla="*/ 809 w 1252"/>
              <a:gd name="T45" fmla="*/ 793 h 1288"/>
              <a:gd name="T46" fmla="*/ 778 w 1252"/>
              <a:gd name="T47" fmla="*/ 762 h 1288"/>
              <a:gd name="T48" fmla="*/ 743 w 1252"/>
              <a:gd name="T49" fmla="*/ 733 h 1288"/>
              <a:gd name="T50" fmla="*/ 705 w 1252"/>
              <a:gd name="T51" fmla="*/ 711 h 1288"/>
              <a:gd name="T52" fmla="*/ 663 w 1252"/>
              <a:gd name="T53" fmla="*/ 692 h 1288"/>
              <a:gd name="T54" fmla="*/ 621 w 1252"/>
              <a:gd name="T55" fmla="*/ 677 h 1288"/>
              <a:gd name="T56" fmla="*/ 575 w 1252"/>
              <a:gd name="T57" fmla="*/ 669 h 1288"/>
              <a:gd name="T58" fmla="*/ 528 w 1252"/>
              <a:gd name="T59" fmla="*/ 666 h 1288"/>
              <a:gd name="T60" fmla="*/ 483 w 1252"/>
              <a:gd name="T61" fmla="*/ 669 h 1288"/>
              <a:gd name="T62" fmla="*/ 440 w 1252"/>
              <a:gd name="T63" fmla="*/ 676 h 1288"/>
              <a:gd name="T64" fmla="*/ 400 w 1252"/>
              <a:gd name="T65" fmla="*/ 689 h 1288"/>
              <a:gd name="T66" fmla="*/ 361 w 1252"/>
              <a:gd name="T67" fmla="*/ 705 h 1288"/>
              <a:gd name="T68" fmla="*/ 325 w 1252"/>
              <a:gd name="T69" fmla="*/ 725 h 1288"/>
              <a:gd name="T70" fmla="*/ 290 w 1252"/>
              <a:gd name="T71" fmla="*/ 750 h 1288"/>
              <a:gd name="T72" fmla="*/ 260 w 1252"/>
              <a:gd name="T73" fmla="*/ 778 h 1288"/>
              <a:gd name="T74" fmla="*/ 232 w 1252"/>
              <a:gd name="T75" fmla="*/ 809 h 1288"/>
              <a:gd name="T76" fmla="*/ 177 w 1252"/>
              <a:gd name="T77" fmla="*/ 742 h 1288"/>
              <a:gd name="T78" fmla="*/ 127 w 1252"/>
              <a:gd name="T79" fmla="*/ 671 h 1288"/>
              <a:gd name="T80" fmla="*/ 80 w 1252"/>
              <a:gd name="T81" fmla="*/ 598 h 1288"/>
              <a:gd name="T82" fmla="*/ 38 w 1252"/>
              <a:gd name="T83" fmla="*/ 521 h 1288"/>
              <a:gd name="T84" fmla="*/ 0 w 1252"/>
              <a:gd name="T85" fmla="*/ 441 h 1288"/>
              <a:gd name="T86" fmla="*/ 1100 w 1252"/>
              <a:gd name="T87" fmla="*/ 0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52" h="1288">
                <a:moveTo>
                  <a:pt x="1100" y="0"/>
                </a:moveTo>
                <a:lnTo>
                  <a:pt x="1118" y="26"/>
                </a:lnTo>
                <a:lnTo>
                  <a:pt x="1138" y="49"/>
                </a:lnTo>
                <a:lnTo>
                  <a:pt x="1163" y="69"/>
                </a:lnTo>
                <a:lnTo>
                  <a:pt x="1191" y="85"/>
                </a:lnTo>
                <a:lnTo>
                  <a:pt x="1221" y="96"/>
                </a:lnTo>
                <a:lnTo>
                  <a:pt x="1252" y="104"/>
                </a:lnTo>
                <a:lnTo>
                  <a:pt x="1252" y="1288"/>
                </a:lnTo>
                <a:lnTo>
                  <a:pt x="1171" y="1284"/>
                </a:lnTo>
                <a:lnTo>
                  <a:pt x="1091" y="1276"/>
                </a:lnTo>
                <a:lnTo>
                  <a:pt x="1012" y="1262"/>
                </a:lnTo>
                <a:lnTo>
                  <a:pt x="935" y="1245"/>
                </a:lnTo>
                <a:lnTo>
                  <a:pt x="860" y="1223"/>
                </a:lnTo>
                <a:lnTo>
                  <a:pt x="879" y="1181"/>
                </a:lnTo>
                <a:lnTo>
                  <a:pt x="894" y="1137"/>
                </a:lnTo>
                <a:lnTo>
                  <a:pt x="902" y="1091"/>
                </a:lnTo>
                <a:lnTo>
                  <a:pt x="905" y="1044"/>
                </a:lnTo>
                <a:lnTo>
                  <a:pt x="902" y="996"/>
                </a:lnTo>
                <a:lnTo>
                  <a:pt x="894" y="950"/>
                </a:lnTo>
                <a:lnTo>
                  <a:pt x="879" y="908"/>
                </a:lnTo>
                <a:lnTo>
                  <a:pt x="860" y="866"/>
                </a:lnTo>
                <a:lnTo>
                  <a:pt x="837" y="828"/>
                </a:lnTo>
                <a:lnTo>
                  <a:pt x="809" y="793"/>
                </a:lnTo>
                <a:lnTo>
                  <a:pt x="778" y="762"/>
                </a:lnTo>
                <a:lnTo>
                  <a:pt x="743" y="733"/>
                </a:lnTo>
                <a:lnTo>
                  <a:pt x="705" y="711"/>
                </a:lnTo>
                <a:lnTo>
                  <a:pt x="663" y="692"/>
                </a:lnTo>
                <a:lnTo>
                  <a:pt x="621" y="677"/>
                </a:lnTo>
                <a:lnTo>
                  <a:pt x="575" y="669"/>
                </a:lnTo>
                <a:lnTo>
                  <a:pt x="528" y="666"/>
                </a:lnTo>
                <a:lnTo>
                  <a:pt x="483" y="669"/>
                </a:lnTo>
                <a:lnTo>
                  <a:pt x="440" y="676"/>
                </a:lnTo>
                <a:lnTo>
                  <a:pt x="400" y="689"/>
                </a:lnTo>
                <a:lnTo>
                  <a:pt x="361" y="705"/>
                </a:lnTo>
                <a:lnTo>
                  <a:pt x="325" y="725"/>
                </a:lnTo>
                <a:lnTo>
                  <a:pt x="290" y="750"/>
                </a:lnTo>
                <a:lnTo>
                  <a:pt x="260" y="778"/>
                </a:lnTo>
                <a:lnTo>
                  <a:pt x="232" y="809"/>
                </a:lnTo>
                <a:lnTo>
                  <a:pt x="177" y="742"/>
                </a:lnTo>
                <a:lnTo>
                  <a:pt x="127" y="671"/>
                </a:lnTo>
                <a:lnTo>
                  <a:pt x="80" y="598"/>
                </a:lnTo>
                <a:lnTo>
                  <a:pt x="38" y="521"/>
                </a:lnTo>
                <a:lnTo>
                  <a:pt x="0" y="441"/>
                </a:lnTo>
                <a:lnTo>
                  <a:pt x="11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libri"/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5002558" y="2146886"/>
            <a:ext cx="1387560" cy="1018166"/>
          </a:xfrm>
          <a:custGeom>
            <a:avLst/>
            <a:gdLst>
              <a:gd name="T0" fmla="*/ 12 w 1154"/>
              <a:gd name="T1" fmla="*/ 0 h 846"/>
              <a:gd name="T2" fmla="*/ 1150 w 1154"/>
              <a:gd name="T3" fmla="*/ 327 h 846"/>
              <a:gd name="T4" fmla="*/ 1148 w 1154"/>
              <a:gd name="T5" fmla="*/ 355 h 846"/>
              <a:gd name="T6" fmla="*/ 1150 w 1154"/>
              <a:gd name="T7" fmla="*/ 380 h 846"/>
              <a:gd name="T8" fmla="*/ 1154 w 1154"/>
              <a:gd name="T9" fmla="*/ 404 h 846"/>
              <a:gd name="T10" fmla="*/ 56 w 1154"/>
              <a:gd name="T11" fmla="*/ 846 h 846"/>
              <a:gd name="T12" fmla="*/ 37 w 1154"/>
              <a:gd name="T13" fmla="*/ 794 h 846"/>
              <a:gd name="T14" fmla="*/ 84 w 1154"/>
              <a:gd name="T15" fmla="*/ 782 h 846"/>
              <a:gd name="T16" fmla="*/ 127 w 1154"/>
              <a:gd name="T17" fmla="*/ 765 h 846"/>
              <a:gd name="T18" fmla="*/ 169 w 1154"/>
              <a:gd name="T19" fmla="*/ 742 h 846"/>
              <a:gd name="T20" fmla="*/ 207 w 1154"/>
              <a:gd name="T21" fmla="*/ 714 h 846"/>
              <a:gd name="T22" fmla="*/ 240 w 1154"/>
              <a:gd name="T23" fmla="*/ 682 h 846"/>
              <a:gd name="T24" fmla="*/ 270 w 1154"/>
              <a:gd name="T25" fmla="*/ 647 h 846"/>
              <a:gd name="T26" fmla="*/ 296 w 1154"/>
              <a:gd name="T27" fmla="*/ 607 h 846"/>
              <a:gd name="T28" fmla="*/ 316 w 1154"/>
              <a:gd name="T29" fmla="*/ 565 h 846"/>
              <a:gd name="T30" fmla="*/ 332 w 1154"/>
              <a:gd name="T31" fmla="*/ 519 h 846"/>
              <a:gd name="T32" fmla="*/ 341 w 1154"/>
              <a:gd name="T33" fmla="*/ 472 h 846"/>
              <a:gd name="T34" fmla="*/ 344 w 1154"/>
              <a:gd name="T35" fmla="*/ 422 h 846"/>
              <a:gd name="T36" fmla="*/ 341 w 1154"/>
              <a:gd name="T37" fmla="*/ 374 h 846"/>
              <a:gd name="T38" fmla="*/ 332 w 1154"/>
              <a:gd name="T39" fmla="*/ 327 h 846"/>
              <a:gd name="T40" fmla="*/ 317 w 1154"/>
              <a:gd name="T41" fmla="*/ 284 h 846"/>
              <a:gd name="T42" fmla="*/ 297 w 1154"/>
              <a:gd name="T43" fmla="*/ 242 h 846"/>
              <a:gd name="T44" fmla="*/ 273 w 1154"/>
              <a:gd name="T45" fmla="*/ 202 h 846"/>
              <a:gd name="T46" fmla="*/ 244 w 1154"/>
              <a:gd name="T47" fmla="*/ 167 h 846"/>
              <a:gd name="T48" fmla="*/ 212 w 1154"/>
              <a:gd name="T49" fmla="*/ 135 h 846"/>
              <a:gd name="T50" fmla="*/ 175 w 1154"/>
              <a:gd name="T51" fmla="*/ 108 h 846"/>
              <a:gd name="T52" fmla="*/ 136 w 1154"/>
              <a:gd name="T53" fmla="*/ 85 h 846"/>
              <a:gd name="T54" fmla="*/ 93 w 1154"/>
              <a:gd name="T55" fmla="*/ 67 h 846"/>
              <a:gd name="T56" fmla="*/ 48 w 1154"/>
              <a:gd name="T57" fmla="*/ 54 h 846"/>
              <a:gd name="T58" fmla="*/ 0 w 1154"/>
              <a:gd name="T59" fmla="*/ 47 h 846"/>
              <a:gd name="T60" fmla="*/ 12 w 1154"/>
              <a:gd name="T61" fmla="*/ 0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54" h="846">
                <a:moveTo>
                  <a:pt x="12" y="0"/>
                </a:moveTo>
                <a:lnTo>
                  <a:pt x="1150" y="327"/>
                </a:lnTo>
                <a:lnTo>
                  <a:pt x="1148" y="355"/>
                </a:lnTo>
                <a:lnTo>
                  <a:pt x="1150" y="380"/>
                </a:lnTo>
                <a:lnTo>
                  <a:pt x="1154" y="404"/>
                </a:lnTo>
                <a:lnTo>
                  <a:pt x="56" y="846"/>
                </a:lnTo>
                <a:lnTo>
                  <a:pt x="37" y="794"/>
                </a:lnTo>
                <a:lnTo>
                  <a:pt x="84" y="782"/>
                </a:lnTo>
                <a:lnTo>
                  <a:pt x="127" y="765"/>
                </a:lnTo>
                <a:lnTo>
                  <a:pt x="169" y="742"/>
                </a:lnTo>
                <a:lnTo>
                  <a:pt x="207" y="714"/>
                </a:lnTo>
                <a:lnTo>
                  <a:pt x="240" y="682"/>
                </a:lnTo>
                <a:lnTo>
                  <a:pt x="270" y="647"/>
                </a:lnTo>
                <a:lnTo>
                  <a:pt x="296" y="607"/>
                </a:lnTo>
                <a:lnTo>
                  <a:pt x="316" y="565"/>
                </a:lnTo>
                <a:lnTo>
                  <a:pt x="332" y="519"/>
                </a:lnTo>
                <a:lnTo>
                  <a:pt x="341" y="472"/>
                </a:lnTo>
                <a:lnTo>
                  <a:pt x="344" y="422"/>
                </a:lnTo>
                <a:lnTo>
                  <a:pt x="341" y="374"/>
                </a:lnTo>
                <a:lnTo>
                  <a:pt x="332" y="327"/>
                </a:lnTo>
                <a:lnTo>
                  <a:pt x="317" y="284"/>
                </a:lnTo>
                <a:lnTo>
                  <a:pt x="297" y="242"/>
                </a:lnTo>
                <a:lnTo>
                  <a:pt x="273" y="202"/>
                </a:lnTo>
                <a:lnTo>
                  <a:pt x="244" y="167"/>
                </a:lnTo>
                <a:lnTo>
                  <a:pt x="212" y="135"/>
                </a:lnTo>
                <a:lnTo>
                  <a:pt x="175" y="108"/>
                </a:lnTo>
                <a:lnTo>
                  <a:pt x="136" y="85"/>
                </a:lnTo>
                <a:lnTo>
                  <a:pt x="93" y="67"/>
                </a:lnTo>
                <a:lnTo>
                  <a:pt x="48" y="54"/>
                </a:lnTo>
                <a:lnTo>
                  <a:pt x="0" y="47"/>
                </a:lnTo>
                <a:lnTo>
                  <a:pt x="12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libri"/>
            </a:endParaRPr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>
            <a:off x="5037427" y="891632"/>
            <a:ext cx="1564312" cy="1574185"/>
          </a:xfrm>
          <a:custGeom>
            <a:avLst/>
            <a:gdLst>
              <a:gd name="T0" fmla="*/ 1301 w 1301"/>
              <a:gd name="T1" fmla="*/ 0 h 1308"/>
              <a:gd name="T2" fmla="*/ 1301 w 1301"/>
              <a:gd name="T3" fmla="*/ 1185 h 1308"/>
              <a:gd name="T4" fmla="*/ 1266 w 1301"/>
              <a:gd name="T5" fmla="*/ 1193 h 1308"/>
              <a:gd name="T6" fmla="*/ 1233 w 1301"/>
              <a:gd name="T7" fmla="*/ 1207 h 1308"/>
              <a:gd name="T8" fmla="*/ 1204 w 1301"/>
              <a:gd name="T9" fmla="*/ 1226 h 1308"/>
              <a:gd name="T10" fmla="*/ 1178 w 1301"/>
              <a:gd name="T11" fmla="*/ 1249 h 1308"/>
              <a:gd name="T12" fmla="*/ 1156 w 1301"/>
              <a:gd name="T13" fmla="*/ 1278 h 1308"/>
              <a:gd name="T14" fmla="*/ 1138 w 1301"/>
              <a:gd name="T15" fmla="*/ 1308 h 1308"/>
              <a:gd name="T16" fmla="*/ 0 w 1301"/>
              <a:gd name="T17" fmla="*/ 981 h 1308"/>
              <a:gd name="T18" fmla="*/ 30 w 1301"/>
              <a:gd name="T19" fmla="*/ 897 h 1308"/>
              <a:gd name="T20" fmla="*/ 64 w 1301"/>
              <a:gd name="T21" fmla="*/ 814 h 1308"/>
              <a:gd name="T22" fmla="*/ 104 w 1301"/>
              <a:gd name="T23" fmla="*/ 735 h 1308"/>
              <a:gd name="T24" fmla="*/ 147 w 1301"/>
              <a:gd name="T25" fmla="*/ 659 h 1308"/>
              <a:gd name="T26" fmla="*/ 196 w 1301"/>
              <a:gd name="T27" fmla="*/ 586 h 1308"/>
              <a:gd name="T28" fmla="*/ 250 w 1301"/>
              <a:gd name="T29" fmla="*/ 517 h 1308"/>
              <a:gd name="T30" fmla="*/ 281 w 1301"/>
              <a:gd name="T31" fmla="*/ 548 h 1308"/>
              <a:gd name="T32" fmla="*/ 316 w 1301"/>
              <a:gd name="T33" fmla="*/ 576 h 1308"/>
              <a:gd name="T34" fmla="*/ 354 w 1301"/>
              <a:gd name="T35" fmla="*/ 598 h 1308"/>
              <a:gd name="T36" fmla="*/ 395 w 1301"/>
              <a:gd name="T37" fmla="*/ 617 h 1308"/>
              <a:gd name="T38" fmla="*/ 438 w 1301"/>
              <a:gd name="T39" fmla="*/ 632 h 1308"/>
              <a:gd name="T40" fmla="*/ 484 w 1301"/>
              <a:gd name="T41" fmla="*/ 640 h 1308"/>
              <a:gd name="T42" fmla="*/ 531 w 1301"/>
              <a:gd name="T43" fmla="*/ 643 h 1308"/>
              <a:gd name="T44" fmla="*/ 579 w 1301"/>
              <a:gd name="T45" fmla="*/ 640 h 1308"/>
              <a:gd name="T46" fmla="*/ 624 w 1301"/>
              <a:gd name="T47" fmla="*/ 632 h 1308"/>
              <a:gd name="T48" fmla="*/ 667 w 1301"/>
              <a:gd name="T49" fmla="*/ 617 h 1308"/>
              <a:gd name="T50" fmla="*/ 708 w 1301"/>
              <a:gd name="T51" fmla="*/ 598 h 1308"/>
              <a:gd name="T52" fmla="*/ 747 w 1301"/>
              <a:gd name="T53" fmla="*/ 576 h 1308"/>
              <a:gd name="T54" fmla="*/ 782 w 1301"/>
              <a:gd name="T55" fmla="*/ 547 h 1308"/>
              <a:gd name="T56" fmla="*/ 813 w 1301"/>
              <a:gd name="T57" fmla="*/ 516 h 1308"/>
              <a:gd name="T58" fmla="*/ 841 w 1301"/>
              <a:gd name="T59" fmla="*/ 482 h 1308"/>
              <a:gd name="T60" fmla="*/ 864 w 1301"/>
              <a:gd name="T61" fmla="*/ 443 h 1308"/>
              <a:gd name="T62" fmla="*/ 883 w 1301"/>
              <a:gd name="T63" fmla="*/ 402 h 1308"/>
              <a:gd name="T64" fmla="*/ 897 w 1301"/>
              <a:gd name="T65" fmla="*/ 359 h 1308"/>
              <a:gd name="T66" fmla="*/ 906 w 1301"/>
              <a:gd name="T67" fmla="*/ 313 h 1308"/>
              <a:gd name="T68" fmla="*/ 908 w 1301"/>
              <a:gd name="T69" fmla="*/ 266 h 1308"/>
              <a:gd name="T70" fmla="*/ 905 w 1301"/>
              <a:gd name="T71" fmla="*/ 216 h 1308"/>
              <a:gd name="T72" fmla="*/ 896 w 1301"/>
              <a:gd name="T73" fmla="*/ 169 h 1308"/>
              <a:gd name="T74" fmla="*/ 881 w 1301"/>
              <a:gd name="T75" fmla="*/ 124 h 1308"/>
              <a:gd name="T76" fmla="*/ 861 w 1301"/>
              <a:gd name="T77" fmla="*/ 82 h 1308"/>
              <a:gd name="T78" fmla="*/ 945 w 1301"/>
              <a:gd name="T79" fmla="*/ 54 h 1308"/>
              <a:gd name="T80" fmla="*/ 1031 w 1301"/>
              <a:gd name="T81" fmla="*/ 32 h 1308"/>
              <a:gd name="T82" fmla="*/ 1120 w 1301"/>
              <a:gd name="T83" fmla="*/ 15 h 1308"/>
              <a:gd name="T84" fmla="*/ 1209 w 1301"/>
              <a:gd name="T85" fmla="*/ 5 h 1308"/>
              <a:gd name="T86" fmla="*/ 1301 w 1301"/>
              <a:gd name="T87" fmla="*/ 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1" h="1308">
                <a:moveTo>
                  <a:pt x="1301" y="0"/>
                </a:moveTo>
                <a:lnTo>
                  <a:pt x="1301" y="1185"/>
                </a:lnTo>
                <a:lnTo>
                  <a:pt x="1266" y="1193"/>
                </a:lnTo>
                <a:lnTo>
                  <a:pt x="1233" y="1207"/>
                </a:lnTo>
                <a:lnTo>
                  <a:pt x="1204" y="1226"/>
                </a:lnTo>
                <a:lnTo>
                  <a:pt x="1178" y="1249"/>
                </a:lnTo>
                <a:lnTo>
                  <a:pt x="1156" y="1278"/>
                </a:lnTo>
                <a:lnTo>
                  <a:pt x="1138" y="1308"/>
                </a:lnTo>
                <a:lnTo>
                  <a:pt x="0" y="981"/>
                </a:lnTo>
                <a:lnTo>
                  <a:pt x="30" y="897"/>
                </a:lnTo>
                <a:lnTo>
                  <a:pt x="64" y="814"/>
                </a:lnTo>
                <a:lnTo>
                  <a:pt x="104" y="735"/>
                </a:lnTo>
                <a:lnTo>
                  <a:pt x="147" y="659"/>
                </a:lnTo>
                <a:lnTo>
                  <a:pt x="196" y="586"/>
                </a:lnTo>
                <a:lnTo>
                  <a:pt x="250" y="517"/>
                </a:lnTo>
                <a:lnTo>
                  <a:pt x="281" y="548"/>
                </a:lnTo>
                <a:lnTo>
                  <a:pt x="316" y="576"/>
                </a:lnTo>
                <a:lnTo>
                  <a:pt x="354" y="598"/>
                </a:lnTo>
                <a:lnTo>
                  <a:pt x="395" y="617"/>
                </a:lnTo>
                <a:lnTo>
                  <a:pt x="438" y="632"/>
                </a:lnTo>
                <a:lnTo>
                  <a:pt x="484" y="640"/>
                </a:lnTo>
                <a:lnTo>
                  <a:pt x="531" y="643"/>
                </a:lnTo>
                <a:lnTo>
                  <a:pt x="579" y="640"/>
                </a:lnTo>
                <a:lnTo>
                  <a:pt x="624" y="632"/>
                </a:lnTo>
                <a:lnTo>
                  <a:pt x="667" y="617"/>
                </a:lnTo>
                <a:lnTo>
                  <a:pt x="708" y="598"/>
                </a:lnTo>
                <a:lnTo>
                  <a:pt x="747" y="576"/>
                </a:lnTo>
                <a:lnTo>
                  <a:pt x="782" y="547"/>
                </a:lnTo>
                <a:lnTo>
                  <a:pt x="813" y="516"/>
                </a:lnTo>
                <a:lnTo>
                  <a:pt x="841" y="482"/>
                </a:lnTo>
                <a:lnTo>
                  <a:pt x="864" y="443"/>
                </a:lnTo>
                <a:lnTo>
                  <a:pt x="883" y="402"/>
                </a:lnTo>
                <a:lnTo>
                  <a:pt x="897" y="359"/>
                </a:lnTo>
                <a:lnTo>
                  <a:pt x="906" y="313"/>
                </a:lnTo>
                <a:lnTo>
                  <a:pt x="908" y="266"/>
                </a:lnTo>
                <a:lnTo>
                  <a:pt x="905" y="216"/>
                </a:lnTo>
                <a:lnTo>
                  <a:pt x="896" y="169"/>
                </a:lnTo>
                <a:lnTo>
                  <a:pt x="881" y="124"/>
                </a:lnTo>
                <a:lnTo>
                  <a:pt x="861" y="82"/>
                </a:lnTo>
                <a:lnTo>
                  <a:pt x="945" y="54"/>
                </a:lnTo>
                <a:lnTo>
                  <a:pt x="1031" y="32"/>
                </a:lnTo>
                <a:lnTo>
                  <a:pt x="1120" y="15"/>
                </a:lnTo>
                <a:lnTo>
                  <a:pt x="1209" y="5"/>
                </a:lnTo>
                <a:lnTo>
                  <a:pt x="1301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6872" y="1619761"/>
            <a:ext cx="2770433" cy="20672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Calibri"/>
              </a:rPr>
              <a:t>Multidisciplinary Culturomics </a:t>
            </a:r>
          </a:p>
          <a:p>
            <a:pPr>
              <a:spcBef>
                <a:spcPts val="400"/>
              </a:spcBef>
            </a:pPr>
            <a:endParaRPr lang="en-US" sz="1300" dirty="0">
              <a:solidFill>
                <a:schemeClr val="bg1"/>
              </a:solidFill>
              <a:latin typeface="Calibri"/>
            </a:endParaRPr>
          </a:p>
          <a:p>
            <a:pPr>
              <a:spcBef>
                <a:spcPts val="400"/>
              </a:spcBef>
            </a:pPr>
            <a:r>
              <a:rPr lang="en-US" sz="1300" i="1" dirty="0">
                <a:solidFill>
                  <a:schemeClr val="bg1"/>
                </a:solidFill>
                <a:latin typeface="Calibri"/>
              </a:rPr>
              <a:t>Google Labs</a:t>
            </a:r>
            <a:r>
              <a:rPr lang="en-US" sz="1300" dirty="0">
                <a:solidFill>
                  <a:schemeClr val="bg1"/>
                </a:solidFill>
                <a:latin typeface="Calibri"/>
              </a:rPr>
              <a:t>, ngrams.googlelabs.com </a:t>
            </a:r>
            <a:r>
              <a:rPr lang="en-US" sz="1300" dirty="0">
                <a:solidFill>
                  <a:schemeClr val="bg1"/>
                </a:solidFill>
                <a:cs typeface="Calibri" panose="020F0502020204030204" pitchFamily="34" charset="0"/>
              </a:rPr>
              <a:t>→</a:t>
            </a:r>
            <a:r>
              <a:rPr lang="en-US" sz="1300" dirty="0">
                <a:solidFill>
                  <a:schemeClr val="bg1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Calibri"/>
              </a:rPr>
              <a:t>philologically functioning as algorithmic, chronological search engines (Y2K on).</a:t>
            </a:r>
          </a:p>
          <a:p>
            <a:pPr>
              <a:spcBef>
                <a:spcPts val="400"/>
              </a:spcBef>
            </a:pPr>
            <a:endParaRPr lang="en-US" sz="1300" dirty="0">
              <a:solidFill>
                <a:schemeClr val="bg1"/>
              </a:solidFill>
              <a:latin typeface="Calibri"/>
            </a:endParaRPr>
          </a:p>
          <a:p>
            <a:pPr>
              <a:spcBef>
                <a:spcPts val="400"/>
              </a:spcBef>
            </a:pPr>
            <a:r>
              <a:rPr lang="en-US" sz="1300" dirty="0">
                <a:solidFill>
                  <a:schemeClr val="bg1"/>
                </a:solidFill>
                <a:latin typeface="Calibri"/>
              </a:rPr>
              <a:t>A preview of tokens i.e., the developmental forms of a word or expression in the entire human history.</a:t>
            </a:r>
          </a:p>
        </p:txBody>
      </p:sp>
    </p:spTree>
    <p:extLst>
      <p:ext uri="{BB962C8B-B14F-4D97-AF65-F5344CB8AC3E}">
        <p14:creationId xmlns:p14="http://schemas.microsoft.com/office/powerpoint/2010/main" val="3082946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632485"/>
              </p:ext>
            </p:extLst>
          </p:nvPr>
        </p:nvGraphicFramePr>
        <p:xfrm>
          <a:off x="2050343" y="692779"/>
          <a:ext cx="6313315" cy="376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86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9703" y="630612"/>
            <a:ext cx="6431861" cy="474472"/>
            <a:chOff x="2100951" y="1347005"/>
            <a:chExt cx="6310482" cy="515812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gray">
            <a:xfrm flipH="1">
              <a:off x="2100951" y="1347005"/>
              <a:ext cx="6310482" cy="51581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perspectiveRelaxed" fov="4200000"/>
              <a:lightRig rig="flat" dir="t"/>
            </a:scene3d>
            <a:sp3d extrusionH="381000">
              <a:bevelT prst="convex"/>
              <a:extrusionClr>
                <a:schemeClr val="bg1">
                  <a:lumMod val="75000"/>
                </a:schemeClr>
              </a:extrusionClr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Calibri"/>
              </a:endParaRPr>
            </a:p>
          </p:txBody>
        </p:sp>
        <p:sp>
          <p:nvSpPr>
            <p:cNvPr id="4" name="Rectangle 68"/>
            <p:cNvSpPr>
              <a:spLocks noChangeArrowheads="1"/>
            </p:cNvSpPr>
            <p:nvPr/>
          </p:nvSpPr>
          <p:spPr bwMode="gray">
            <a:xfrm>
              <a:off x="2548655" y="1437861"/>
              <a:ext cx="5349790" cy="368393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333333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8F8F8"/>
                  </a:solidFill>
                  <a:latin typeface="Calibri"/>
                </a:rPr>
                <a:t>Cultural genome: semantic transitions in English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73533" y="1354003"/>
            <a:ext cx="6466934" cy="2532746"/>
            <a:chOff x="2067465" y="2069727"/>
            <a:chExt cx="6344893" cy="2753420"/>
          </a:xfrm>
        </p:grpSpPr>
        <p:sp>
          <p:nvSpPr>
            <p:cNvPr id="6" name="Rectangle 38"/>
            <p:cNvSpPr>
              <a:spLocks noChangeArrowheads="1"/>
            </p:cNvSpPr>
            <p:nvPr/>
          </p:nvSpPr>
          <p:spPr bwMode="gray">
            <a:xfrm>
              <a:off x="2083357" y="2536238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gray">
            <a:xfrm>
              <a:off x="5058032" y="2536238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gray">
            <a:xfrm>
              <a:off x="6738667" y="2536238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9" name="Text Box 53"/>
            <p:cNvSpPr txBox="1">
              <a:spLocks noChangeArrowheads="1"/>
            </p:cNvSpPr>
            <p:nvPr/>
          </p:nvSpPr>
          <p:spPr bwMode="gray">
            <a:xfrm>
              <a:off x="5251330" y="2635063"/>
              <a:ext cx="1345716" cy="30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“awe-inspiring”</a:t>
              </a:r>
            </a:p>
          </p:txBody>
        </p:sp>
        <p:sp>
          <p:nvSpPr>
            <p:cNvPr id="10" name="Text Box 54"/>
            <p:cNvSpPr txBox="1">
              <a:spLocks noChangeArrowheads="1"/>
            </p:cNvSpPr>
            <p:nvPr/>
          </p:nvSpPr>
          <p:spPr bwMode="gray">
            <a:xfrm>
              <a:off x="2349571" y="2628737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awful </a:t>
              </a:r>
              <a:r>
                <a:rPr lang="en-US" sz="1200" b="1" dirty="0">
                  <a:solidFill>
                    <a:srgbClr val="F8F8F8"/>
                  </a:solidFill>
                  <a:cs typeface="Calibri" panose="020F0502020204030204" pitchFamily="34" charset="0"/>
                </a:rPr>
                <a:t>← awe</a:t>
              </a:r>
              <a:endParaRPr lang="en-US" sz="1200" b="1" dirty="0">
                <a:solidFill>
                  <a:srgbClr val="F8F8F8"/>
                </a:solidFill>
                <a:latin typeface="Calibri"/>
              </a:endParaRPr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gray">
            <a:xfrm>
              <a:off x="6897842" y="2609702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“horrible”</a:t>
              </a:r>
            </a:p>
          </p:txBody>
        </p:sp>
        <p:sp>
          <p:nvSpPr>
            <p:cNvPr id="12" name="Rectangle 92"/>
            <p:cNvSpPr>
              <a:spLocks noChangeArrowheads="1"/>
            </p:cNvSpPr>
            <p:nvPr/>
          </p:nvSpPr>
          <p:spPr bwMode="gray">
            <a:xfrm>
              <a:off x="2083356" y="2069732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3" name="Rectangle 93"/>
            <p:cNvSpPr>
              <a:spLocks noChangeArrowheads="1"/>
            </p:cNvSpPr>
            <p:nvPr/>
          </p:nvSpPr>
          <p:spPr bwMode="gray">
            <a:xfrm>
              <a:off x="5058032" y="2069729"/>
              <a:ext cx="1673691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14" name="Rectangle 94"/>
            <p:cNvSpPr>
              <a:spLocks noChangeArrowheads="1"/>
            </p:cNvSpPr>
            <p:nvPr/>
          </p:nvSpPr>
          <p:spPr bwMode="gray">
            <a:xfrm>
              <a:off x="6738666" y="2069727"/>
              <a:ext cx="1673690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15" name="Text Box 95"/>
            <p:cNvSpPr txBox="1">
              <a:spLocks noChangeArrowheads="1"/>
            </p:cNvSpPr>
            <p:nvPr/>
          </p:nvSpPr>
          <p:spPr bwMode="gray">
            <a:xfrm>
              <a:off x="2391241" y="2145325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Token modified</a:t>
              </a:r>
            </a:p>
          </p:txBody>
        </p:sp>
        <p:sp>
          <p:nvSpPr>
            <p:cNvPr id="16" name="Text Box 96"/>
            <p:cNvSpPr txBox="1">
              <a:spLocks noChangeArrowheads="1"/>
            </p:cNvSpPr>
            <p:nvPr/>
          </p:nvSpPr>
          <p:spPr bwMode="gray">
            <a:xfrm>
              <a:off x="5437681" y="2169487"/>
              <a:ext cx="110758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Historical</a:t>
              </a:r>
            </a:p>
          </p:txBody>
        </p:sp>
        <p:sp>
          <p:nvSpPr>
            <p:cNvPr id="17" name="Text Box 97"/>
            <p:cNvSpPr txBox="1">
              <a:spLocks noChangeArrowheads="1"/>
            </p:cNvSpPr>
            <p:nvPr/>
          </p:nvSpPr>
          <p:spPr bwMode="gray">
            <a:xfrm>
              <a:off x="7153043" y="2149003"/>
              <a:ext cx="1061917" cy="30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Present</a:t>
              </a:r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gray">
            <a:xfrm>
              <a:off x="2077802" y="3000772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gray">
            <a:xfrm>
              <a:off x="5052476" y="3000772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gray">
            <a:xfrm>
              <a:off x="6733110" y="3000772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21" name="Text Box 53"/>
            <p:cNvSpPr txBox="1">
              <a:spLocks noChangeArrowheads="1"/>
            </p:cNvSpPr>
            <p:nvPr/>
          </p:nvSpPr>
          <p:spPr bwMode="gray">
            <a:xfrm>
              <a:off x="5245774" y="3094751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“miserable”; “evil”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gray">
            <a:xfrm>
              <a:off x="2344014" y="3093271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naughty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gray">
            <a:xfrm>
              <a:off x="6897842" y="3074238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“mischievous”</a:t>
              </a:r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gray">
            <a:xfrm>
              <a:off x="2073021" y="3465086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gray">
            <a:xfrm>
              <a:off x="5047695" y="3465086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gray">
            <a:xfrm>
              <a:off x="6728330" y="3465086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27" name="Text Box 53"/>
            <p:cNvSpPr txBox="1">
              <a:spLocks noChangeArrowheads="1"/>
            </p:cNvSpPr>
            <p:nvPr/>
          </p:nvSpPr>
          <p:spPr bwMode="gray">
            <a:xfrm>
              <a:off x="5240993" y="3539632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“silly”</a:t>
              </a:r>
            </a:p>
          </p:txBody>
        </p:sp>
        <p:sp>
          <p:nvSpPr>
            <p:cNvPr id="28" name="Text Box 54"/>
            <p:cNvSpPr txBox="1">
              <a:spLocks noChangeArrowheads="1"/>
            </p:cNvSpPr>
            <p:nvPr/>
          </p:nvSpPr>
          <p:spPr bwMode="gray">
            <a:xfrm>
              <a:off x="2339235" y="3557585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nice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/>
          </p:nvSpPr>
          <p:spPr bwMode="gray">
            <a:xfrm>
              <a:off x="6897842" y="3538551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“pleasant”</a:t>
              </a: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gray">
            <a:xfrm>
              <a:off x="2067465" y="3929621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gray">
            <a:xfrm>
              <a:off x="5042139" y="3929621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gray">
            <a:xfrm>
              <a:off x="6722773" y="3929621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gray">
            <a:xfrm>
              <a:off x="5235437" y="4002282"/>
              <a:ext cx="1345716" cy="30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“blessed”; “weak”</a:t>
              </a:r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gray">
            <a:xfrm>
              <a:off x="2333678" y="4022120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silly</a:t>
              </a:r>
            </a:p>
          </p:txBody>
        </p:sp>
        <p:sp>
          <p:nvSpPr>
            <p:cNvPr id="35" name="Text Box 63"/>
            <p:cNvSpPr txBox="1">
              <a:spLocks noChangeArrowheads="1"/>
            </p:cNvSpPr>
            <p:nvPr/>
          </p:nvSpPr>
          <p:spPr bwMode="gray">
            <a:xfrm>
              <a:off x="6897842" y="4003085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“mindless”</a:t>
              </a: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gray">
            <a:xfrm>
              <a:off x="2067465" y="4404050"/>
              <a:ext cx="2965416" cy="419097"/>
            </a:xfrm>
            <a:prstGeom prst="rect">
              <a:avLst/>
            </a:prstGeom>
            <a:gradFill>
              <a:gsLst>
                <a:gs pos="3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46000"/>
                    <a:lumOff val="54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bg1">
                  <a:lumMod val="50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gray">
            <a:xfrm>
              <a:off x="5042139" y="4404050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gray">
            <a:xfrm>
              <a:off x="6722773" y="4404050"/>
              <a:ext cx="1673691" cy="419097"/>
            </a:xfrm>
            <a:prstGeom prst="rect">
              <a:avLst/>
            </a:prstGeom>
            <a:solidFill>
              <a:srgbClr val="9098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1299999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9098B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600">
                <a:latin typeface="Calibri"/>
              </a:endParaRPr>
            </a:p>
          </p:txBody>
        </p:sp>
        <p:sp>
          <p:nvSpPr>
            <p:cNvPr id="39" name="Text Box 53"/>
            <p:cNvSpPr txBox="1">
              <a:spLocks noChangeArrowheads="1"/>
            </p:cNvSpPr>
            <p:nvPr/>
          </p:nvSpPr>
          <p:spPr bwMode="gray">
            <a:xfrm>
              <a:off x="5235437" y="4473815"/>
              <a:ext cx="1345716" cy="30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“effigy” </a:t>
              </a:r>
              <a:r>
                <a:rPr lang="en-US" sz="1200" dirty="0">
                  <a:solidFill>
                    <a:srgbClr val="F8F8F8"/>
                  </a:solidFill>
                  <a:cs typeface="Calibri" panose="020F0502020204030204" pitchFamily="34" charset="0"/>
                </a:rPr>
                <a:t>← mask</a:t>
              </a:r>
              <a:endParaRPr lang="en-US" sz="1200" dirty="0">
                <a:solidFill>
                  <a:srgbClr val="F8F8F8"/>
                </a:solidFill>
                <a:latin typeface="Calibri"/>
              </a:endParaRPr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gray">
            <a:xfrm>
              <a:off x="2333678" y="4496549"/>
              <a:ext cx="2349647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8F8F8"/>
                  </a:solidFill>
                  <a:latin typeface="Calibri"/>
                </a:rPr>
                <a:t>guy (US, eponymic) </a:t>
              </a:r>
              <a:r>
                <a:rPr lang="en-US" sz="1200" b="1" dirty="0">
                  <a:solidFill>
                    <a:srgbClr val="F8F8F8"/>
                  </a:solidFill>
                  <a:cs typeface="Calibri" panose="020F0502020204030204" pitchFamily="34" charset="0"/>
                </a:rPr>
                <a:t>← Guy Fawkes</a:t>
              </a:r>
              <a:endParaRPr lang="en-US" sz="1200" b="1" dirty="0">
                <a:solidFill>
                  <a:srgbClr val="F8F8F8"/>
                </a:solidFill>
                <a:latin typeface="Calibri"/>
              </a:endParaRPr>
            </a:p>
          </p:txBody>
        </p:sp>
        <p:sp>
          <p:nvSpPr>
            <p:cNvPr id="41" name="Text Box 63"/>
            <p:cNvSpPr txBox="1">
              <a:spLocks noChangeArrowheads="1"/>
            </p:cNvSpPr>
            <p:nvPr/>
          </p:nvSpPr>
          <p:spPr bwMode="gray">
            <a:xfrm>
              <a:off x="6897842" y="4477515"/>
              <a:ext cx="1345716" cy="30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8F8F8"/>
                  </a:solidFill>
                  <a:latin typeface="Calibri"/>
                </a:rPr>
                <a:t>“dude,” “fellow”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36124" y="3986516"/>
            <a:ext cx="6329002" cy="531135"/>
            <a:chOff x="2067465" y="4980351"/>
            <a:chExt cx="6329002" cy="530644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>
              <a:off x="2067465" y="4980351"/>
              <a:ext cx="6329002" cy="530644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black">
            <a:xfrm>
              <a:off x="2083357" y="5033135"/>
              <a:ext cx="6304932" cy="430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Calibri"/>
                </a:rPr>
                <a:t>Cultural genome as a massive database that chronologically aggregates the digitized records of human history = publicly readable, a quantitative record of human evolution.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130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8944" y="2233445"/>
            <a:ext cx="2426447" cy="1855340"/>
            <a:chOff x="5598596" y="2921752"/>
            <a:chExt cx="2733456" cy="2088156"/>
          </a:xfrm>
        </p:grpSpPr>
        <p:grpSp>
          <p:nvGrpSpPr>
            <p:cNvPr id="3" name="Group 2"/>
            <p:cNvGrpSpPr/>
            <p:nvPr/>
          </p:nvGrpSpPr>
          <p:grpSpPr>
            <a:xfrm>
              <a:off x="5598596" y="2921752"/>
              <a:ext cx="2733456" cy="2088156"/>
              <a:chOff x="4495800" y="2522750"/>
              <a:chExt cx="2645084" cy="2838546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ltGray">
              <a:xfrm>
                <a:off x="4495800" y="2522750"/>
                <a:ext cx="2645084" cy="2838546"/>
              </a:xfrm>
              <a:prstGeom prst="homePlate">
                <a:avLst>
                  <a:gd name="adj" fmla="val 25000"/>
                </a:avLst>
              </a:prstGeom>
              <a:ln/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6" name="AutoShape 7"/>
              <p:cNvSpPr>
                <a:spLocks noChangeArrowheads="1"/>
              </p:cNvSpPr>
              <p:nvPr/>
            </p:nvSpPr>
            <p:spPr bwMode="ltGray">
              <a:xfrm>
                <a:off x="4498682" y="2546027"/>
                <a:ext cx="2622361" cy="2782616"/>
              </a:xfrm>
              <a:prstGeom prst="homePlate">
                <a:avLst>
                  <a:gd name="adj" fmla="val 25000"/>
                </a:avLst>
              </a:prstGeom>
              <a:gradFill>
                <a:gsLst>
                  <a:gs pos="0">
                    <a:schemeClr val="tx1">
                      <a:alpha val="34000"/>
                    </a:schemeClr>
                  </a:gs>
                  <a:gs pos="25000">
                    <a:schemeClr val="tx1">
                      <a:lumMod val="65000"/>
                      <a:alpha val="6000"/>
                    </a:schemeClr>
                  </a:gs>
                  <a:gs pos="50000">
                    <a:schemeClr val="tx1">
                      <a:lumMod val="50000"/>
                      <a:alpha val="4000"/>
                    </a:schemeClr>
                  </a:gs>
                  <a:gs pos="75000">
                    <a:schemeClr val="tx1">
                      <a:lumMod val="65000"/>
                      <a:alpha val="2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  <a:ln w="28575">
                <a:solidFill>
                  <a:schemeClr val="lt1">
                    <a:alpha val="30000"/>
                  </a:schemeClr>
                </a:solidFill>
              </a:ln>
              <a:effectLst>
                <a:innerShdw blurRad="63500" dist="50800" dir="13500000">
                  <a:prstClr val="black">
                    <a:alpha val="54000"/>
                  </a:prstClr>
                </a:innerShdw>
              </a:effectLst>
              <a:scene3d>
                <a:camera prst="orthographicFront"/>
                <a:lightRig rig="brightRoom" dir="t"/>
              </a:scene3d>
              <a:sp3d prstMaterial="clear">
                <a:bevelT w="635000" h="254000"/>
                <a:contourClr>
                  <a:srgbClr val="FFFFFF"/>
                </a:contourClr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4" name="Rectangle 8"/>
            <p:cNvSpPr>
              <a:spLocks noChangeArrowheads="1"/>
            </p:cNvSpPr>
            <p:nvPr/>
          </p:nvSpPr>
          <p:spPr bwMode="black">
            <a:xfrm>
              <a:off x="6297556" y="3384537"/>
              <a:ext cx="1699616" cy="114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libri"/>
                </a:rPr>
                <a:t>2</a:t>
              </a:r>
              <a:br>
                <a:rPr lang="en-US" sz="1400" dirty="0">
                  <a:solidFill>
                    <a:schemeClr val="bg1"/>
                  </a:solidFill>
                  <a:latin typeface="Calibri"/>
                </a:rPr>
              </a:br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Potential data classification.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7744" y="2164447"/>
            <a:ext cx="2489511" cy="1969481"/>
            <a:chOff x="3444629" y="2862880"/>
            <a:chExt cx="2804499" cy="2216619"/>
          </a:xfrm>
        </p:grpSpPr>
        <p:grpSp>
          <p:nvGrpSpPr>
            <p:cNvPr id="8" name="Group 7"/>
            <p:cNvGrpSpPr/>
            <p:nvPr/>
          </p:nvGrpSpPr>
          <p:grpSpPr>
            <a:xfrm>
              <a:off x="3444629" y="2862880"/>
              <a:ext cx="2804499" cy="2216619"/>
              <a:chOff x="2601604" y="2473656"/>
              <a:chExt cx="2645084" cy="2895600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ltGray">
              <a:xfrm>
                <a:off x="2601604" y="2473656"/>
                <a:ext cx="2645084" cy="2895600"/>
              </a:xfrm>
              <a:prstGeom prst="homePlate">
                <a:avLst>
                  <a:gd name="adj" fmla="val 25000"/>
                </a:avLst>
              </a:prstGeom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ltGray">
              <a:xfrm>
                <a:off x="2667000" y="2495454"/>
                <a:ext cx="2579688" cy="2838546"/>
              </a:xfrm>
              <a:prstGeom prst="homePlate">
                <a:avLst>
                  <a:gd name="adj" fmla="val 25000"/>
                </a:avLst>
              </a:prstGeom>
              <a:gradFill>
                <a:gsLst>
                  <a:gs pos="0">
                    <a:schemeClr val="tx1">
                      <a:alpha val="34000"/>
                    </a:schemeClr>
                  </a:gs>
                  <a:gs pos="25000">
                    <a:schemeClr val="tx1">
                      <a:lumMod val="65000"/>
                      <a:alpha val="6000"/>
                    </a:schemeClr>
                  </a:gs>
                  <a:gs pos="50000">
                    <a:schemeClr val="tx1">
                      <a:lumMod val="50000"/>
                      <a:alpha val="4000"/>
                    </a:schemeClr>
                  </a:gs>
                  <a:gs pos="75000">
                    <a:schemeClr val="tx1">
                      <a:lumMod val="65000"/>
                      <a:alpha val="2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  <a:ln w="28575">
                <a:solidFill>
                  <a:schemeClr val="lt1">
                    <a:alpha val="30000"/>
                  </a:schemeClr>
                </a:solidFill>
              </a:ln>
              <a:effectLst>
                <a:innerShdw blurRad="63500" dist="50800" dir="13500000">
                  <a:prstClr val="black">
                    <a:alpha val="54000"/>
                  </a:prstClr>
                </a:innerShdw>
              </a:effectLst>
              <a:scene3d>
                <a:camera prst="orthographicFront"/>
                <a:lightRig rig="brightRoom" dir="t"/>
              </a:scene3d>
              <a:sp3d prstMaterial="clear">
                <a:bevelT w="635000" h="254000"/>
                <a:contourClr>
                  <a:srgbClr val="FFFFFF"/>
                </a:contourClr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4092228" y="3365765"/>
              <a:ext cx="1841125" cy="114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libri"/>
                </a:rPr>
                <a:t>1</a:t>
              </a:r>
              <a:br>
                <a:rPr lang="en-US" sz="1400" dirty="0">
                  <a:solidFill>
                    <a:schemeClr val="bg1"/>
                  </a:solidFill>
                  <a:latin typeface="Calibri"/>
                </a:rPr>
              </a:br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Compared to the basic DNA pairs.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47532" y="965327"/>
            <a:ext cx="5086428" cy="1057644"/>
            <a:chOff x="2178393" y="1607520"/>
            <a:chExt cx="5729993" cy="1190361"/>
          </a:xfrm>
        </p:grpSpPr>
        <p:sp>
          <p:nvSpPr>
            <p:cNvPr id="13" name="Rectangle 22"/>
            <p:cNvSpPr>
              <a:spLocks noChangeArrowheads="1"/>
            </p:cNvSpPr>
            <p:nvPr/>
          </p:nvSpPr>
          <p:spPr bwMode="gray">
            <a:xfrm>
              <a:off x="2178393" y="1788545"/>
              <a:ext cx="5729993" cy="858105"/>
            </a:xfrm>
            <a:prstGeom prst="round2SameRect">
              <a:avLst/>
            </a:prstGeom>
            <a:gradFill flip="none" rotWithShape="1">
              <a:gsLst>
                <a:gs pos="20000">
                  <a:schemeClr val="accent5">
                    <a:lumMod val="40000"/>
                    <a:lumOff val="60000"/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algn="ctr">
              <a:gradFill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gray">
            <a:xfrm>
              <a:off x="2809540" y="1607520"/>
              <a:ext cx="4455281" cy="366408"/>
            </a:xfrm>
            <a:prstGeom prst="roundRect">
              <a:avLst>
                <a:gd name="adj" fmla="val 50000"/>
              </a:avLst>
            </a:prstGeom>
            <a:ln w="19050">
              <a:solidFill>
                <a:srgbClr val="FFFFFF"/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Practical culturomic applications</a:t>
              </a:r>
            </a:p>
          </p:txBody>
        </p:sp>
        <p:sp>
          <p:nvSpPr>
            <p:cNvPr id="15" name="Rectangle 102"/>
            <p:cNvSpPr>
              <a:spLocks noChangeArrowheads="1"/>
            </p:cNvSpPr>
            <p:nvPr/>
          </p:nvSpPr>
          <p:spPr bwMode="auto">
            <a:xfrm>
              <a:off x="2303642" y="2139726"/>
              <a:ext cx="5450727" cy="658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Arial" pitchFamily="34" charset="0"/>
                </a:rPr>
                <a:t>E.g., to illustrate the development of 500 English irregular verbs and their tendency to become regular.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8609" y="2111536"/>
            <a:ext cx="1704953" cy="2071399"/>
            <a:chOff x="2169917" y="2797136"/>
            <a:chExt cx="1920674" cy="2331326"/>
          </a:xfrm>
        </p:grpSpPr>
        <p:grpSp>
          <p:nvGrpSpPr>
            <p:cNvPr id="17" name="Group 16"/>
            <p:cNvGrpSpPr/>
            <p:nvPr/>
          </p:nvGrpSpPr>
          <p:grpSpPr>
            <a:xfrm>
              <a:off x="2169917" y="2797136"/>
              <a:ext cx="1920674" cy="2331326"/>
              <a:chOff x="2169917" y="2797136"/>
              <a:chExt cx="1920674" cy="2331326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ltGray">
              <a:xfrm>
                <a:off x="2169917" y="2797136"/>
                <a:ext cx="1912068" cy="2306622"/>
              </a:xfrm>
              <a:prstGeom prst="homePlate">
                <a:avLst>
                  <a:gd name="adj" fmla="val 25000"/>
                </a:avLst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ltGray">
              <a:xfrm>
                <a:off x="2178523" y="2821840"/>
                <a:ext cx="1912068" cy="2306622"/>
              </a:xfrm>
              <a:prstGeom prst="homePlate">
                <a:avLst>
                  <a:gd name="adj" fmla="val 25000"/>
                </a:avLst>
              </a:prstGeom>
              <a:gradFill>
                <a:gsLst>
                  <a:gs pos="0">
                    <a:schemeClr val="tx1">
                      <a:alpha val="34000"/>
                    </a:schemeClr>
                  </a:gs>
                  <a:gs pos="25000">
                    <a:schemeClr val="tx1">
                      <a:lumMod val="65000"/>
                      <a:alpha val="6000"/>
                    </a:schemeClr>
                  </a:gs>
                  <a:gs pos="50000">
                    <a:schemeClr val="tx1">
                      <a:lumMod val="50000"/>
                      <a:alpha val="4000"/>
                    </a:schemeClr>
                  </a:gs>
                  <a:gs pos="75000">
                    <a:schemeClr val="tx1">
                      <a:lumMod val="65000"/>
                      <a:alpha val="2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  <a:ln w="28575">
                <a:solidFill>
                  <a:schemeClr val="lt1">
                    <a:alpha val="30000"/>
                  </a:schemeClr>
                </a:solidFill>
              </a:ln>
              <a:effectLst>
                <a:innerShdw blurRad="63500" dist="50800" dir="13500000">
                  <a:prstClr val="black">
                    <a:alpha val="54000"/>
                  </a:prstClr>
                </a:innerShdw>
              </a:effectLst>
              <a:scene3d>
                <a:camera prst="orthographicFront"/>
                <a:lightRig rig="brightRoom" dir="t"/>
              </a:scene3d>
              <a:sp3d prstMaterial="clear">
                <a:bevelT w="635000" h="254000"/>
                <a:contourClr>
                  <a:srgbClr val="FFFFFF"/>
                </a:contourClr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18" name="Rectangle 8"/>
            <p:cNvSpPr>
              <a:spLocks noChangeArrowheads="1"/>
            </p:cNvSpPr>
            <p:nvPr/>
          </p:nvSpPr>
          <p:spPr bwMode="black">
            <a:xfrm>
              <a:off x="2290622" y="3559877"/>
              <a:ext cx="1598323" cy="727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Cultural genome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266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2151375" y="772675"/>
            <a:ext cx="6111250" cy="1085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>
                  <a:lumMod val="87000"/>
                </a:srgbClr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>
              <a:latin typeface="Calibri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gray">
          <a:xfrm>
            <a:off x="3517181" y="970271"/>
            <a:ext cx="4334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</a:rPr>
              <a:t>Concerning the analyzed quantity of letters in words, a cultural genome has already exceeded the basic pairs in a human genome’s DNA by 1,000 times.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2151375" y="2009133"/>
            <a:ext cx="6111250" cy="1085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>
                  <a:lumMod val="87000"/>
                </a:srgbClr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>
              <a:latin typeface="Calibri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2151375" y="3289603"/>
            <a:ext cx="6111250" cy="1085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>
                  <a:lumMod val="87000"/>
                </a:srgbClr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381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4497" y="3386473"/>
            <a:ext cx="913668" cy="888317"/>
            <a:chOff x="2403871" y="4411338"/>
            <a:chExt cx="1175133" cy="1141470"/>
          </a:xfrm>
        </p:grpSpPr>
        <p:sp>
          <p:nvSpPr>
            <p:cNvPr id="7" name="AutoShape 14"/>
            <p:cNvSpPr>
              <a:spLocks noChangeArrowheads="1"/>
            </p:cNvSpPr>
            <p:nvPr/>
          </p:nvSpPr>
          <p:spPr bwMode="gray">
            <a:xfrm>
              <a:off x="2403871" y="4411338"/>
              <a:ext cx="1175133" cy="1141470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gray">
            <a:xfrm>
              <a:off x="2564534" y="4723483"/>
              <a:ext cx="791542" cy="5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Fact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4497" y="2106004"/>
            <a:ext cx="913668" cy="888317"/>
            <a:chOff x="2403871" y="2850615"/>
            <a:chExt cx="1175133" cy="114147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2403871" y="2850615"/>
              <a:ext cx="1175133" cy="1141470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2564534" y="3162760"/>
              <a:ext cx="791542" cy="5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Fact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4500" y="869545"/>
            <a:ext cx="913669" cy="888317"/>
            <a:chOff x="2403871" y="1308253"/>
            <a:chExt cx="1175133" cy="114147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2403871" y="1308253"/>
              <a:ext cx="1175133" cy="1141470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gray">
            <a:xfrm>
              <a:off x="2564534" y="1620398"/>
              <a:ext cx="791541" cy="5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Fact</a:t>
              </a: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3517181" y="2188351"/>
            <a:ext cx="4334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</a:rPr>
              <a:t>The overall corpus analyzed, if written in a single line, would proceed on the Earth – Moon – Earth distance more than 10 times.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3517181" y="3468828"/>
            <a:ext cx="43347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</a:rPr>
              <a:t>In an incessant, OCR-like readout (200 words/min.), 80 yrs. would be needed to peruse the opus produced by the humankind ever since the year 2000.</a:t>
            </a:r>
          </a:p>
        </p:txBody>
      </p:sp>
    </p:spTree>
    <p:extLst>
      <p:ext uri="{BB962C8B-B14F-4D97-AF65-F5344CB8AC3E}">
        <p14:creationId xmlns:p14="http://schemas.microsoft.com/office/powerpoint/2010/main" val="2463237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9702" y="1159789"/>
            <a:ext cx="3085628" cy="3088486"/>
            <a:chOff x="1904999" y="990600"/>
            <a:chExt cx="4191001" cy="4191001"/>
          </a:xfrm>
          <a:effectLst>
            <a:reflection blurRad="6350" stA="18000" endPos="27000" dist="50800" dir="5400000" sy="-100000" algn="bl" rotWithShape="0"/>
          </a:effectLst>
          <a:scene3d>
            <a:camera prst="orthographicFront">
              <a:rot lat="0" lon="20099993" rev="0"/>
            </a:camera>
            <a:lightRig rig="threePt" dir="t"/>
          </a:scene3d>
        </p:grpSpPr>
        <p:sp>
          <p:nvSpPr>
            <p:cNvPr id="3" name="Oval 2"/>
            <p:cNvSpPr/>
            <p:nvPr/>
          </p:nvSpPr>
          <p:spPr bwMode="gray">
            <a:xfrm>
              <a:off x="1904999" y="990600"/>
              <a:ext cx="4191001" cy="419100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35000">
                  <a:schemeClr val="accent4">
                    <a:lumMod val="80000"/>
                  </a:schemeClr>
                </a:gs>
                <a:gs pos="100000">
                  <a:schemeClr val="accent4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35000"/>
                </a:prstClr>
              </a:outerShdw>
            </a:effectLst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4" name="Oval 3"/>
            <p:cNvSpPr/>
            <p:nvPr/>
          </p:nvSpPr>
          <p:spPr bwMode="gray">
            <a:xfrm>
              <a:off x="2285999" y="1371600"/>
              <a:ext cx="3429001" cy="342900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bg1">
                    <a:lumMod val="80000"/>
                  </a:schemeClr>
                </a:gs>
                <a:gs pos="100000">
                  <a:schemeClr val="bg1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 bwMode="gray">
            <a:xfrm>
              <a:off x="2971800" y="2057401"/>
              <a:ext cx="2057401" cy="205740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bg1">
                    <a:lumMod val="80000"/>
                  </a:schemeClr>
                </a:gs>
                <a:gs pos="100000">
                  <a:schemeClr val="bg1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 bwMode="gray">
            <a:xfrm>
              <a:off x="2667000" y="1752601"/>
              <a:ext cx="2667001" cy="2667001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35000">
                  <a:schemeClr val="accent4">
                    <a:lumMod val="80000"/>
                  </a:schemeClr>
                </a:gs>
                <a:gs pos="100000">
                  <a:schemeClr val="accent4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 bwMode="gray">
            <a:xfrm>
              <a:off x="2971800" y="2057401"/>
              <a:ext cx="2057401" cy="205740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bg1">
                    <a:lumMod val="80000"/>
                  </a:schemeClr>
                </a:gs>
                <a:gs pos="100000">
                  <a:schemeClr val="bg1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 bwMode="gray">
            <a:xfrm>
              <a:off x="3276599" y="2362200"/>
              <a:ext cx="1447800" cy="14478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35000">
                  <a:schemeClr val="accent4">
                    <a:lumMod val="80000"/>
                  </a:schemeClr>
                </a:gs>
                <a:gs pos="100000">
                  <a:schemeClr val="accent4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 bwMode="gray">
            <a:xfrm>
              <a:off x="3505199" y="2590800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35000">
                  <a:schemeClr val="bg1">
                    <a:lumMod val="80000"/>
                  </a:schemeClr>
                </a:gs>
                <a:gs pos="100000">
                  <a:schemeClr val="bg1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gray">
            <a:xfrm>
              <a:off x="3733800" y="2819400"/>
              <a:ext cx="533400" cy="533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35000">
                  <a:schemeClr val="accent4">
                    <a:lumMod val="80000"/>
                  </a:schemeClr>
                </a:gs>
                <a:gs pos="100000">
                  <a:schemeClr val="accent4"/>
                </a:gs>
              </a:gsLst>
            </a:gradFill>
            <a:ln w="25400">
              <a:solidFill>
                <a:schemeClr val="accent4">
                  <a:lumMod val="75000"/>
                </a:schemeClr>
              </a:solidFill>
            </a:ln>
            <a:effectLst/>
            <a:sp3d extrusionH="419100"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 flipH="1">
            <a:off x="5409171" y="1728438"/>
            <a:ext cx="3319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Calibri"/>
              </a:rPr>
              <a:t>Culturomics 2.0</a:t>
            </a:r>
          </a:p>
          <a:p>
            <a:r>
              <a:rPr lang="en-US" sz="1500" dirty="0">
                <a:solidFill>
                  <a:schemeClr val="bg1"/>
                </a:solidFill>
                <a:latin typeface="Calibri"/>
                <a:cs typeface="Arial" pitchFamily="34" charset="0"/>
              </a:rPr>
              <a:t>Culturomics classifies potential data in n-grams, i.e., in single- and multiple-word lexemes.</a:t>
            </a:r>
          </a:p>
          <a:p>
            <a:endParaRPr lang="en-US" sz="1500" dirty="0">
              <a:solidFill>
                <a:schemeClr val="bg1"/>
              </a:solidFill>
              <a:latin typeface="Calibri"/>
              <a:cs typeface="Arial" pitchFamily="34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Calibri"/>
                <a:cs typeface="Arial" pitchFamily="34" charset="0"/>
              </a:rPr>
              <a:t>Usage frequency = a number of n-gram tokens divided by an overall number of words for a year studied.</a:t>
            </a:r>
            <a:endParaRPr lang="en-US" sz="15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32" y="-2500022"/>
            <a:ext cx="2048190" cy="23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180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2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903 0.65711 L 0.39375 -0.33611 " pathEditMode="relative" rAng="0" ptsTypes="AA" p14:bounceEnd="10000">
                                          <p:cBhvr>
                                            <p:cTn id="6" dur="5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639" y="-496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5903 0.65711 L 0.39375 -0.33611 " pathEditMode="relative" rAng="0" ptsTypes="AA">
                                          <p:cBhvr>
                                            <p:cTn id="6" dur="5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639" y="-4964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Problematics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cs typeface="Arial" charset="0"/>
              </a:rPr>
              <a:t>digital humanities (DH), </a:t>
            </a:r>
            <a:r>
              <a:rPr lang="en-US" sz="2000" dirty="0" err="1">
                <a:cs typeface="Arial" charset="0"/>
              </a:rPr>
              <a:t>culturomics</a:t>
            </a:r>
            <a:r>
              <a:rPr lang="en-US" sz="2000" dirty="0">
                <a:cs typeface="Arial" charset="0"/>
              </a:rPr>
              <a:t>, cultural genome </a:t>
            </a:r>
          </a:p>
          <a:p>
            <a:pPr>
              <a:lnSpc>
                <a:spcPct val="90000"/>
              </a:lnSpc>
            </a:pPr>
            <a:endParaRPr lang="en-US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cs typeface="Arial" charset="0"/>
              </a:rPr>
              <a:t>culturomics</a:t>
            </a:r>
            <a:r>
              <a:rPr lang="en-US" sz="2000" dirty="0">
                <a:cs typeface="Arial" charset="0"/>
              </a:rPr>
              <a:t> = an interdisciplinary portmanteau by Jean-Baptiste Michel and Erez Lieberman Aiden (</a:t>
            </a:r>
            <a:r>
              <a:rPr lang="en-US" sz="2000" u="sng" dirty="0">
                <a:cs typeface="Arial" charset="0"/>
              </a:rPr>
              <a:t>cultur</a:t>
            </a:r>
            <a:r>
              <a:rPr lang="en-US" sz="2000" dirty="0">
                <a:cs typeface="Arial" charset="0"/>
              </a:rPr>
              <a:t>e + gen</a:t>
            </a:r>
            <a:r>
              <a:rPr lang="en-US" sz="2000" u="sng" dirty="0">
                <a:cs typeface="Arial" charset="0"/>
              </a:rPr>
              <a:t>omics</a:t>
            </a:r>
            <a:r>
              <a:rPr lang="en-US" sz="2000" dirty="0">
                <a:cs typeface="Arial" charset="0"/>
              </a:rPr>
              <a:t>), coined on Dec. 16, 2010 for a 2011 </a:t>
            </a:r>
            <a:r>
              <a:rPr lang="en-US" sz="2000" i="1" dirty="0">
                <a:cs typeface="Arial" charset="0"/>
              </a:rPr>
              <a:t>Science</a:t>
            </a:r>
            <a:r>
              <a:rPr lang="en-US" sz="2000" dirty="0">
                <a:cs typeface="Arial" charset="0"/>
              </a:rPr>
              <a:t> journal article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ca. 4% of all the printed matters already digitized → a new phase in the studies of an entire cultural evolution,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culturomics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as an analytical and quantitative synthesizer of humanities and social sciences = a phenomenological monitoring of cultural and linguistic trends (locally, regionally, and globally)</a:t>
            </a:r>
            <a:r>
              <a:rPr lang="en-US" sz="20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595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1223" y="4084756"/>
            <a:ext cx="1596937" cy="369287"/>
          </a:xfrm>
          <a:prstGeom prst="ellipse">
            <a:avLst/>
          </a:prstGeom>
          <a:gradFill flip="none" rotWithShape="1">
            <a:gsLst>
              <a:gs pos="34000">
                <a:schemeClr val="bg1">
                  <a:lumMod val="8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4602912" y="694219"/>
            <a:ext cx="1061644" cy="3619348"/>
          </a:xfrm>
          <a:custGeom>
            <a:avLst/>
            <a:gdLst>
              <a:gd name="T0" fmla="*/ 1023 w 1458"/>
              <a:gd name="T1" fmla="*/ 272 h 4967"/>
              <a:gd name="T2" fmla="*/ 1050 w 1458"/>
              <a:gd name="T3" fmla="*/ 339 h 4967"/>
              <a:gd name="T4" fmla="*/ 976 w 1458"/>
              <a:gd name="T5" fmla="*/ 494 h 4967"/>
              <a:gd name="T6" fmla="*/ 940 w 1458"/>
              <a:gd name="T7" fmla="*/ 605 h 4967"/>
              <a:gd name="T8" fmla="*/ 1013 w 1458"/>
              <a:gd name="T9" fmla="*/ 717 h 4967"/>
              <a:gd name="T10" fmla="*/ 1126 w 1458"/>
              <a:gd name="T11" fmla="*/ 792 h 4967"/>
              <a:gd name="T12" fmla="*/ 1269 w 1458"/>
              <a:gd name="T13" fmla="*/ 898 h 4967"/>
              <a:gd name="T14" fmla="*/ 1413 w 1458"/>
              <a:gd name="T15" fmla="*/ 1354 h 4967"/>
              <a:gd name="T16" fmla="*/ 1440 w 1458"/>
              <a:gd name="T17" fmla="*/ 1698 h 4967"/>
              <a:gd name="T18" fmla="*/ 1434 w 1458"/>
              <a:gd name="T19" fmla="*/ 1905 h 4967"/>
              <a:gd name="T20" fmla="*/ 1415 w 1458"/>
              <a:gd name="T21" fmla="*/ 2115 h 4967"/>
              <a:gd name="T22" fmla="*/ 1404 w 1458"/>
              <a:gd name="T23" fmla="*/ 2351 h 4967"/>
              <a:gd name="T24" fmla="*/ 1368 w 1458"/>
              <a:gd name="T25" fmla="*/ 2509 h 4967"/>
              <a:gd name="T26" fmla="*/ 1342 w 1458"/>
              <a:gd name="T27" fmla="*/ 2955 h 4967"/>
              <a:gd name="T28" fmla="*/ 1298 w 1458"/>
              <a:gd name="T29" fmla="*/ 3369 h 4967"/>
              <a:gd name="T30" fmla="*/ 1197 w 1458"/>
              <a:gd name="T31" fmla="*/ 3814 h 4967"/>
              <a:gd name="T32" fmla="*/ 1198 w 1458"/>
              <a:gd name="T33" fmla="*/ 4208 h 4967"/>
              <a:gd name="T34" fmla="*/ 1153 w 1458"/>
              <a:gd name="T35" fmla="*/ 4494 h 4967"/>
              <a:gd name="T36" fmla="*/ 1161 w 1458"/>
              <a:gd name="T37" fmla="*/ 4604 h 4967"/>
              <a:gd name="T38" fmla="*/ 1180 w 1458"/>
              <a:gd name="T39" fmla="*/ 4648 h 4967"/>
              <a:gd name="T40" fmla="*/ 1268 w 1458"/>
              <a:gd name="T41" fmla="*/ 4704 h 4967"/>
              <a:gd name="T42" fmla="*/ 1387 w 1458"/>
              <a:gd name="T43" fmla="*/ 4784 h 4967"/>
              <a:gd name="T44" fmla="*/ 1409 w 1458"/>
              <a:gd name="T45" fmla="*/ 4816 h 4967"/>
              <a:gd name="T46" fmla="*/ 1096 w 1458"/>
              <a:gd name="T47" fmla="*/ 4854 h 4967"/>
              <a:gd name="T48" fmla="*/ 988 w 1458"/>
              <a:gd name="T49" fmla="*/ 4804 h 4967"/>
              <a:gd name="T50" fmla="*/ 777 w 1458"/>
              <a:gd name="T51" fmla="*/ 4766 h 4967"/>
              <a:gd name="T52" fmla="*/ 799 w 1458"/>
              <a:gd name="T53" fmla="*/ 4666 h 4967"/>
              <a:gd name="T54" fmla="*/ 786 w 1458"/>
              <a:gd name="T55" fmla="*/ 4559 h 4967"/>
              <a:gd name="T56" fmla="*/ 793 w 1458"/>
              <a:gd name="T57" fmla="*/ 4291 h 4967"/>
              <a:gd name="T58" fmla="*/ 793 w 1458"/>
              <a:gd name="T59" fmla="*/ 4098 h 4967"/>
              <a:gd name="T60" fmla="*/ 781 w 1458"/>
              <a:gd name="T61" fmla="*/ 3720 h 4967"/>
              <a:gd name="T62" fmla="*/ 769 w 1458"/>
              <a:gd name="T63" fmla="*/ 3428 h 4967"/>
              <a:gd name="T64" fmla="*/ 744 w 1458"/>
              <a:gd name="T65" fmla="*/ 3297 h 4967"/>
              <a:gd name="T66" fmla="*/ 692 w 1458"/>
              <a:gd name="T67" fmla="*/ 3495 h 4967"/>
              <a:gd name="T68" fmla="*/ 645 w 1458"/>
              <a:gd name="T69" fmla="*/ 3856 h 4967"/>
              <a:gd name="T70" fmla="*/ 611 w 1458"/>
              <a:gd name="T71" fmla="*/ 4234 h 4967"/>
              <a:gd name="T72" fmla="*/ 559 w 1458"/>
              <a:gd name="T73" fmla="*/ 4641 h 4967"/>
              <a:gd name="T74" fmla="*/ 512 w 1458"/>
              <a:gd name="T75" fmla="*/ 4719 h 4967"/>
              <a:gd name="T76" fmla="*/ 543 w 1458"/>
              <a:gd name="T77" fmla="*/ 4861 h 4967"/>
              <a:gd name="T78" fmla="*/ 561 w 1458"/>
              <a:gd name="T79" fmla="*/ 4928 h 4967"/>
              <a:gd name="T80" fmla="*/ 292 w 1458"/>
              <a:gd name="T81" fmla="*/ 4967 h 4967"/>
              <a:gd name="T82" fmla="*/ 239 w 1458"/>
              <a:gd name="T83" fmla="*/ 4887 h 4967"/>
              <a:gd name="T84" fmla="*/ 263 w 1458"/>
              <a:gd name="T85" fmla="*/ 4796 h 4967"/>
              <a:gd name="T86" fmla="*/ 255 w 1458"/>
              <a:gd name="T87" fmla="*/ 4715 h 4967"/>
              <a:gd name="T88" fmla="*/ 227 w 1458"/>
              <a:gd name="T89" fmla="*/ 4621 h 4967"/>
              <a:gd name="T90" fmla="*/ 212 w 1458"/>
              <a:gd name="T91" fmla="*/ 4382 h 4967"/>
              <a:gd name="T92" fmla="*/ 224 w 1458"/>
              <a:gd name="T93" fmla="*/ 4086 h 4967"/>
              <a:gd name="T94" fmla="*/ 245 w 1458"/>
              <a:gd name="T95" fmla="*/ 3653 h 4967"/>
              <a:gd name="T96" fmla="*/ 246 w 1458"/>
              <a:gd name="T97" fmla="*/ 3244 h 4967"/>
              <a:gd name="T98" fmla="*/ 269 w 1458"/>
              <a:gd name="T99" fmla="*/ 2815 h 4967"/>
              <a:gd name="T100" fmla="*/ 246 w 1458"/>
              <a:gd name="T101" fmla="*/ 2400 h 4967"/>
              <a:gd name="T102" fmla="*/ 150 w 1458"/>
              <a:gd name="T103" fmla="*/ 2331 h 4967"/>
              <a:gd name="T104" fmla="*/ 91 w 1458"/>
              <a:gd name="T105" fmla="*/ 2133 h 4967"/>
              <a:gd name="T106" fmla="*/ 74 w 1458"/>
              <a:gd name="T107" fmla="*/ 1896 h 4967"/>
              <a:gd name="T108" fmla="*/ 5 w 1458"/>
              <a:gd name="T109" fmla="*/ 1607 h 4967"/>
              <a:gd name="T110" fmla="*/ 54 w 1458"/>
              <a:gd name="T111" fmla="*/ 1268 h 4967"/>
              <a:gd name="T112" fmla="*/ 103 w 1458"/>
              <a:gd name="T113" fmla="*/ 1042 h 4967"/>
              <a:gd name="T114" fmla="*/ 187 w 1458"/>
              <a:gd name="T115" fmla="*/ 854 h 4967"/>
              <a:gd name="T116" fmla="*/ 345 w 1458"/>
              <a:gd name="T117" fmla="*/ 733 h 4967"/>
              <a:gd name="T118" fmla="*/ 544 w 1458"/>
              <a:gd name="T119" fmla="*/ 629 h 4967"/>
              <a:gd name="T120" fmla="*/ 603 w 1458"/>
              <a:gd name="T121" fmla="*/ 528 h 4967"/>
              <a:gd name="T122" fmla="*/ 589 w 1458"/>
              <a:gd name="T123" fmla="*/ 408 h 4967"/>
              <a:gd name="T124" fmla="*/ 594 w 1458"/>
              <a:gd name="T125" fmla="*/ 192 h 4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8" h="4967">
                <a:moveTo>
                  <a:pt x="827" y="0"/>
                </a:moveTo>
                <a:lnTo>
                  <a:pt x="851" y="2"/>
                </a:lnTo>
                <a:lnTo>
                  <a:pt x="875" y="9"/>
                </a:lnTo>
                <a:lnTo>
                  <a:pt x="898" y="21"/>
                </a:lnTo>
                <a:lnTo>
                  <a:pt x="920" y="36"/>
                </a:lnTo>
                <a:lnTo>
                  <a:pt x="942" y="53"/>
                </a:lnTo>
                <a:lnTo>
                  <a:pt x="961" y="70"/>
                </a:lnTo>
                <a:lnTo>
                  <a:pt x="976" y="85"/>
                </a:lnTo>
                <a:lnTo>
                  <a:pt x="990" y="95"/>
                </a:lnTo>
                <a:lnTo>
                  <a:pt x="1000" y="101"/>
                </a:lnTo>
                <a:lnTo>
                  <a:pt x="1011" y="111"/>
                </a:lnTo>
                <a:lnTo>
                  <a:pt x="1017" y="126"/>
                </a:lnTo>
                <a:lnTo>
                  <a:pt x="1023" y="147"/>
                </a:lnTo>
                <a:lnTo>
                  <a:pt x="1026" y="168"/>
                </a:lnTo>
                <a:lnTo>
                  <a:pt x="1028" y="191"/>
                </a:lnTo>
                <a:lnTo>
                  <a:pt x="1028" y="210"/>
                </a:lnTo>
                <a:lnTo>
                  <a:pt x="1026" y="233"/>
                </a:lnTo>
                <a:lnTo>
                  <a:pt x="1025" y="254"/>
                </a:lnTo>
                <a:lnTo>
                  <a:pt x="1023" y="272"/>
                </a:lnTo>
                <a:lnTo>
                  <a:pt x="1022" y="286"/>
                </a:lnTo>
                <a:lnTo>
                  <a:pt x="1022" y="293"/>
                </a:lnTo>
                <a:lnTo>
                  <a:pt x="1020" y="296"/>
                </a:lnTo>
                <a:lnTo>
                  <a:pt x="1020" y="298"/>
                </a:lnTo>
                <a:lnTo>
                  <a:pt x="1022" y="298"/>
                </a:lnTo>
                <a:lnTo>
                  <a:pt x="1023" y="298"/>
                </a:lnTo>
                <a:lnTo>
                  <a:pt x="1026" y="296"/>
                </a:lnTo>
                <a:lnTo>
                  <a:pt x="1031" y="296"/>
                </a:lnTo>
                <a:lnTo>
                  <a:pt x="1035" y="295"/>
                </a:lnTo>
                <a:lnTo>
                  <a:pt x="1040" y="296"/>
                </a:lnTo>
                <a:lnTo>
                  <a:pt x="1041" y="298"/>
                </a:lnTo>
                <a:lnTo>
                  <a:pt x="1044" y="301"/>
                </a:lnTo>
                <a:lnTo>
                  <a:pt x="1046" y="304"/>
                </a:lnTo>
                <a:lnTo>
                  <a:pt x="1047" y="307"/>
                </a:lnTo>
                <a:lnTo>
                  <a:pt x="1047" y="310"/>
                </a:lnTo>
                <a:lnTo>
                  <a:pt x="1047" y="313"/>
                </a:lnTo>
                <a:lnTo>
                  <a:pt x="1049" y="321"/>
                </a:lnTo>
                <a:lnTo>
                  <a:pt x="1049" y="331"/>
                </a:lnTo>
                <a:lnTo>
                  <a:pt x="1050" y="339"/>
                </a:lnTo>
                <a:lnTo>
                  <a:pt x="1049" y="351"/>
                </a:lnTo>
                <a:lnTo>
                  <a:pt x="1044" y="366"/>
                </a:lnTo>
                <a:lnTo>
                  <a:pt x="1037" y="387"/>
                </a:lnTo>
                <a:lnTo>
                  <a:pt x="1028" y="410"/>
                </a:lnTo>
                <a:lnTo>
                  <a:pt x="1019" y="431"/>
                </a:lnTo>
                <a:lnTo>
                  <a:pt x="1013" y="443"/>
                </a:lnTo>
                <a:lnTo>
                  <a:pt x="1008" y="448"/>
                </a:lnTo>
                <a:lnTo>
                  <a:pt x="1003" y="451"/>
                </a:lnTo>
                <a:lnTo>
                  <a:pt x="999" y="455"/>
                </a:lnTo>
                <a:lnTo>
                  <a:pt x="994" y="457"/>
                </a:lnTo>
                <a:lnTo>
                  <a:pt x="988" y="458"/>
                </a:lnTo>
                <a:lnTo>
                  <a:pt x="987" y="458"/>
                </a:lnTo>
                <a:lnTo>
                  <a:pt x="987" y="458"/>
                </a:lnTo>
                <a:lnTo>
                  <a:pt x="985" y="458"/>
                </a:lnTo>
                <a:lnTo>
                  <a:pt x="985" y="461"/>
                </a:lnTo>
                <a:lnTo>
                  <a:pt x="984" y="464"/>
                </a:lnTo>
                <a:lnTo>
                  <a:pt x="982" y="469"/>
                </a:lnTo>
                <a:lnTo>
                  <a:pt x="981" y="479"/>
                </a:lnTo>
                <a:lnTo>
                  <a:pt x="976" y="494"/>
                </a:lnTo>
                <a:lnTo>
                  <a:pt x="973" y="510"/>
                </a:lnTo>
                <a:lnTo>
                  <a:pt x="969" y="522"/>
                </a:lnTo>
                <a:lnTo>
                  <a:pt x="966" y="529"/>
                </a:lnTo>
                <a:lnTo>
                  <a:pt x="960" y="540"/>
                </a:lnTo>
                <a:lnTo>
                  <a:pt x="952" y="550"/>
                </a:lnTo>
                <a:lnTo>
                  <a:pt x="948" y="558"/>
                </a:lnTo>
                <a:lnTo>
                  <a:pt x="945" y="564"/>
                </a:lnTo>
                <a:lnTo>
                  <a:pt x="942" y="575"/>
                </a:lnTo>
                <a:lnTo>
                  <a:pt x="940" y="585"/>
                </a:lnTo>
                <a:lnTo>
                  <a:pt x="939" y="590"/>
                </a:lnTo>
                <a:lnTo>
                  <a:pt x="939" y="593"/>
                </a:lnTo>
                <a:lnTo>
                  <a:pt x="937" y="594"/>
                </a:lnTo>
                <a:lnTo>
                  <a:pt x="939" y="597"/>
                </a:lnTo>
                <a:lnTo>
                  <a:pt x="939" y="600"/>
                </a:lnTo>
                <a:lnTo>
                  <a:pt x="940" y="602"/>
                </a:lnTo>
                <a:lnTo>
                  <a:pt x="940" y="602"/>
                </a:lnTo>
                <a:lnTo>
                  <a:pt x="940" y="603"/>
                </a:lnTo>
                <a:lnTo>
                  <a:pt x="940" y="603"/>
                </a:lnTo>
                <a:lnTo>
                  <a:pt x="940" y="605"/>
                </a:lnTo>
                <a:lnTo>
                  <a:pt x="940" y="606"/>
                </a:lnTo>
                <a:lnTo>
                  <a:pt x="942" y="611"/>
                </a:lnTo>
                <a:lnTo>
                  <a:pt x="943" y="615"/>
                </a:lnTo>
                <a:lnTo>
                  <a:pt x="946" y="629"/>
                </a:lnTo>
                <a:lnTo>
                  <a:pt x="949" y="643"/>
                </a:lnTo>
                <a:lnTo>
                  <a:pt x="952" y="658"/>
                </a:lnTo>
                <a:lnTo>
                  <a:pt x="955" y="670"/>
                </a:lnTo>
                <a:lnTo>
                  <a:pt x="957" y="677"/>
                </a:lnTo>
                <a:lnTo>
                  <a:pt x="958" y="682"/>
                </a:lnTo>
                <a:lnTo>
                  <a:pt x="960" y="685"/>
                </a:lnTo>
                <a:lnTo>
                  <a:pt x="963" y="688"/>
                </a:lnTo>
                <a:lnTo>
                  <a:pt x="969" y="689"/>
                </a:lnTo>
                <a:lnTo>
                  <a:pt x="976" y="694"/>
                </a:lnTo>
                <a:lnTo>
                  <a:pt x="985" y="700"/>
                </a:lnTo>
                <a:lnTo>
                  <a:pt x="991" y="703"/>
                </a:lnTo>
                <a:lnTo>
                  <a:pt x="997" y="706"/>
                </a:lnTo>
                <a:lnTo>
                  <a:pt x="1002" y="709"/>
                </a:lnTo>
                <a:lnTo>
                  <a:pt x="1008" y="712"/>
                </a:lnTo>
                <a:lnTo>
                  <a:pt x="1013" y="717"/>
                </a:lnTo>
                <a:lnTo>
                  <a:pt x="1019" y="721"/>
                </a:lnTo>
                <a:lnTo>
                  <a:pt x="1025" y="724"/>
                </a:lnTo>
                <a:lnTo>
                  <a:pt x="1032" y="729"/>
                </a:lnTo>
                <a:lnTo>
                  <a:pt x="1041" y="735"/>
                </a:lnTo>
                <a:lnTo>
                  <a:pt x="1053" y="742"/>
                </a:lnTo>
                <a:lnTo>
                  <a:pt x="1065" y="750"/>
                </a:lnTo>
                <a:lnTo>
                  <a:pt x="1075" y="757"/>
                </a:lnTo>
                <a:lnTo>
                  <a:pt x="1081" y="760"/>
                </a:lnTo>
                <a:lnTo>
                  <a:pt x="1085" y="763"/>
                </a:lnTo>
                <a:lnTo>
                  <a:pt x="1088" y="766"/>
                </a:lnTo>
                <a:lnTo>
                  <a:pt x="1093" y="770"/>
                </a:lnTo>
                <a:lnTo>
                  <a:pt x="1097" y="771"/>
                </a:lnTo>
                <a:lnTo>
                  <a:pt x="1102" y="774"/>
                </a:lnTo>
                <a:lnTo>
                  <a:pt x="1105" y="777"/>
                </a:lnTo>
                <a:lnTo>
                  <a:pt x="1108" y="780"/>
                </a:lnTo>
                <a:lnTo>
                  <a:pt x="1112" y="783"/>
                </a:lnTo>
                <a:lnTo>
                  <a:pt x="1117" y="786"/>
                </a:lnTo>
                <a:lnTo>
                  <a:pt x="1123" y="789"/>
                </a:lnTo>
                <a:lnTo>
                  <a:pt x="1126" y="792"/>
                </a:lnTo>
                <a:lnTo>
                  <a:pt x="1129" y="795"/>
                </a:lnTo>
                <a:lnTo>
                  <a:pt x="1135" y="798"/>
                </a:lnTo>
                <a:lnTo>
                  <a:pt x="1141" y="803"/>
                </a:lnTo>
                <a:lnTo>
                  <a:pt x="1144" y="804"/>
                </a:lnTo>
                <a:lnTo>
                  <a:pt x="1146" y="806"/>
                </a:lnTo>
                <a:lnTo>
                  <a:pt x="1147" y="807"/>
                </a:lnTo>
                <a:lnTo>
                  <a:pt x="1149" y="809"/>
                </a:lnTo>
                <a:lnTo>
                  <a:pt x="1150" y="810"/>
                </a:lnTo>
                <a:lnTo>
                  <a:pt x="1153" y="812"/>
                </a:lnTo>
                <a:lnTo>
                  <a:pt x="1167" y="821"/>
                </a:lnTo>
                <a:lnTo>
                  <a:pt x="1182" y="828"/>
                </a:lnTo>
                <a:lnTo>
                  <a:pt x="1191" y="835"/>
                </a:lnTo>
                <a:lnTo>
                  <a:pt x="1201" y="844"/>
                </a:lnTo>
                <a:lnTo>
                  <a:pt x="1214" y="851"/>
                </a:lnTo>
                <a:lnTo>
                  <a:pt x="1223" y="857"/>
                </a:lnTo>
                <a:lnTo>
                  <a:pt x="1232" y="865"/>
                </a:lnTo>
                <a:lnTo>
                  <a:pt x="1244" y="874"/>
                </a:lnTo>
                <a:lnTo>
                  <a:pt x="1257" y="886"/>
                </a:lnTo>
                <a:lnTo>
                  <a:pt x="1269" y="898"/>
                </a:lnTo>
                <a:lnTo>
                  <a:pt x="1277" y="907"/>
                </a:lnTo>
                <a:lnTo>
                  <a:pt x="1285" y="918"/>
                </a:lnTo>
                <a:lnTo>
                  <a:pt x="1295" y="931"/>
                </a:lnTo>
                <a:lnTo>
                  <a:pt x="1306" y="949"/>
                </a:lnTo>
                <a:lnTo>
                  <a:pt x="1319" y="974"/>
                </a:lnTo>
                <a:lnTo>
                  <a:pt x="1330" y="995"/>
                </a:lnTo>
                <a:lnTo>
                  <a:pt x="1342" y="1019"/>
                </a:lnTo>
                <a:lnTo>
                  <a:pt x="1356" y="1048"/>
                </a:lnTo>
                <a:lnTo>
                  <a:pt x="1368" y="1084"/>
                </a:lnTo>
                <a:lnTo>
                  <a:pt x="1372" y="1099"/>
                </a:lnTo>
                <a:lnTo>
                  <a:pt x="1378" y="1120"/>
                </a:lnTo>
                <a:lnTo>
                  <a:pt x="1386" y="1146"/>
                </a:lnTo>
                <a:lnTo>
                  <a:pt x="1392" y="1173"/>
                </a:lnTo>
                <a:lnTo>
                  <a:pt x="1398" y="1199"/>
                </a:lnTo>
                <a:lnTo>
                  <a:pt x="1401" y="1224"/>
                </a:lnTo>
                <a:lnTo>
                  <a:pt x="1402" y="1253"/>
                </a:lnTo>
                <a:lnTo>
                  <a:pt x="1405" y="1286"/>
                </a:lnTo>
                <a:lnTo>
                  <a:pt x="1410" y="1321"/>
                </a:lnTo>
                <a:lnTo>
                  <a:pt x="1413" y="1354"/>
                </a:lnTo>
                <a:lnTo>
                  <a:pt x="1416" y="1382"/>
                </a:lnTo>
                <a:lnTo>
                  <a:pt x="1418" y="1403"/>
                </a:lnTo>
                <a:lnTo>
                  <a:pt x="1419" y="1429"/>
                </a:lnTo>
                <a:lnTo>
                  <a:pt x="1422" y="1456"/>
                </a:lnTo>
                <a:lnTo>
                  <a:pt x="1424" y="1484"/>
                </a:lnTo>
                <a:lnTo>
                  <a:pt x="1427" y="1510"/>
                </a:lnTo>
                <a:lnTo>
                  <a:pt x="1428" y="1530"/>
                </a:lnTo>
                <a:lnTo>
                  <a:pt x="1428" y="1543"/>
                </a:lnTo>
                <a:lnTo>
                  <a:pt x="1430" y="1557"/>
                </a:lnTo>
                <a:lnTo>
                  <a:pt x="1431" y="1572"/>
                </a:lnTo>
                <a:lnTo>
                  <a:pt x="1434" y="1589"/>
                </a:lnTo>
                <a:lnTo>
                  <a:pt x="1436" y="1601"/>
                </a:lnTo>
                <a:lnTo>
                  <a:pt x="1436" y="1611"/>
                </a:lnTo>
                <a:lnTo>
                  <a:pt x="1437" y="1627"/>
                </a:lnTo>
                <a:lnTo>
                  <a:pt x="1439" y="1645"/>
                </a:lnTo>
                <a:lnTo>
                  <a:pt x="1439" y="1661"/>
                </a:lnTo>
                <a:lnTo>
                  <a:pt x="1440" y="1676"/>
                </a:lnTo>
                <a:lnTo>
                  <a:pt x="1440" y="1686"/>
                </a:lnTo>
                <a:lnTo>
                  <a:pt x="1440" y="1698"/>
                </a:lnTo>
                <a:lnTo>
                  <a:pt x="1440" y="1714"/>
                </a:lnTo>
                <a:lnTo>
                  <a:pt x="1440" y="1734"/>
                </a:lnTo>
                <a:lnTo>
                  <a:pt x="1439" y="1752"/>
                </a:lnTo>
                <a:lnTo>
                  <a:pt x="1439" y="1763"/>
                </a:lnTo>
                <a:lnTo>
                  <a:pt x="1439" y="1776"/>
                </a:lnTo>
                <a:lnTo>
                  <a:pt x="1436" y="1791"/>
                </a:lnTo>
                <a:lnTo>
                  <a:pt x="1434" y="1805"/>
                </a:lnTo>
                <a:lnTo>
                  <a:pt x="1433" y="1814"/>
                </a:lnTo>
                <a:lnTo>
                  <a:pt x="1431" y="1826"/>
                </a:lnTo>
                <a:lnTo>
                  <a:pt x="1430" y="1841"/>
                </a:lnTo>
                <a:lnTo>
                  <a:pt x="1427" y="1867"/>
                </a:lnTo>
                <a:lnTo>
                  <a:pt x="1425" y="1884"/>
                </a:lnTo>
                <a:lnTo>
                  <a:pt x="1425" y="1888"/>
                </a:lnTo>
                <a:lnTo>
                  <a:pt x="1425" y="1890"/>
                </a:lnTo>
                <a:lnTo>
                  <a:pt x="1427" y="1891"/>
                </a:lnTo>
                <a:lnTo>
                  <a:pt x="1427" y="1894"/>
                </a:lnTo>
                <a:lnTo>
                  <a:pt x="1428" y="1897"/>
                </a:lnTo>
                <a:lnTo>
                  <a:pt x="1431" y="1902"/>
                </a:lnTo>
                <a:lnTo>
                  <a:pt x="1434" y="1905"/>
                </a:lnTo>
                <a:lnTo>
                  <a:pt x="1437" y="1911"/>
                </a:lnTo>
                <a:lnTo>
                  <a:pt x="1445" y="1920"/>
                </a:lnTo>
                <a:lnTo>
                  <a:pt x="1452" y="1929"/>
                </a:lnTo>
                <a:lnTo>
                  <a:pt x="1457" y="1935"/>
                </a:lnTo>
                <a:lnTo>
                  <a:pt x="1458" y="1941"/>
                </a:lnTo>
                <a:lnTo>
                  <a:pt x="1457" y="1950"/>
                </a:lnTo>
                <a:lnTo>
                  <a:pt x="1454" y="1961"/>
                </a:lnTo>
                <a:lnTo>
                  <a:pt x="1448" y="1980"/>
                </a:lnTo>
                <a:lnTo>
                  <a:pt x="1442" y="2003"/>
                </a:lnTo>
                <a:lnTo>
                  <a:pt x="1433" y="2024"/>
                </a:lnTo>
                <a:lnTo>
                  <a:pt x="1430" y="2032"/>
                </a:lnTo>
                <a:lnTo>
                  <a:pt x="1427" y="2036"/>
                </a:lnTo>
                <a:lnTo>
                  <a:pt x="1424" y="2041"/>
                </a:lnTo>
                <a:lnTo>
                  <a:pt x="1422" y="2045"/>
                </a:lnTo>
                <a:lnTo>
                  <a:pt x="1421" y="2053"/>
                </a:lnTo>
                <a:lnTo>
                  <a:pt x="1418" y="2062"/>
                </a:lnTo>
                <a:lnTo>
                  <a:pt x="1415" y="2075"/>
                </a:lnTo>
                <a:lnTo>
                  <a:pt x="1415" y="2094"/>
                </a:lnTo>
                <a:lnTo>
                  <a:pt x="1415" y="2115"/>
                </a:lnTo>
                <a:lnTo>
                  <a:pt x="1418" y="2130"/>
                </a:lnTo>
                <a:lnTo>
                  <a:pt x="1422" y="2147"/>
                </a:lnTo>
                <a:lnTo>
                  <a:pt x="1428" y="2163"/>
                </a:lnTo>
                <a:lnTo>
                  <a:pt x="1433" y="2177"/>
                </a:lnTo>
                <a:lnTo>
                  <a:pt x="1433" y="2189"/>
                </a:lnTo>
                <a:lnTo>
                  <a:pt x="1427" y="2207"/>
                </a:lnTo>
                <a:lnTo>
                  <a:pt x="1421" y="2225"/>
                </a:lnTo>
                <a:lnTo>
                  <a:pt x="1418" y="2231"/>
                </a:lnTo>
                <a:lnTo>
                  <a:pt x="1415" y="2236"/>
                </a:lnTo>
                <a:lnTo>
                  <a:pt x="1413" y="2240"/>
                </a:lnTo>
                <a:lnTo>
                  <a:pt x="1412" y="2243"/>
                </a:lnTo>
                <a:lnTo>
                  <a:pt x="1410" y="2249"/>
                </a:lnTo>
                <a:lnTo>
                  <a:pt x="1410" y="2258"/>
                </a:lnTo>
                <a:lnTo>
                  <a:pt x="1409" y="2269"/>
                </a:lnTo>
                <a:lnTo>
                  <a:pt x="1409" y="2277"/>
                </a:lnTo>
                <a:lnTo>
                  <a:pt x="1407" y="2290"/>
                </a:lnTo>
                <a:lnTo>
                  <a:pt x="1405" y="2310"/>
                </a:lnTo>
                <a:lnTo>
                  <a:pt x="1405" y="2329"/>
                </a:lnTo>
                <a:lnTo>
                  <a:pt x="1404" y="2351"/>
                </a:lnTo>
                <a:lnTo>
                  <a:pt x="1402" y="2367"/>
                </a:lnTo>
                <a:lnTo>
                  <a:pt x="1401" y="2381"/>
                </a:lnTo>
                <a:lnTo>
                  <a:pt x="1399" y="2400"/>
                </a:lnTo>
                <a:lnTo>
                  <a:pt x="1398" y="2416"/>
                </a:lnTo>
                <a:lnTo>
                  <a:pt x="1396" y="2423"/>
                </a:lnTo>
                <a:lnTo>
                  <a:pt x="1395" y="2426"/>
                </a:lnTo>
                <a:lnTo>
                  <a:pt x="1392" y="2429"/>
                </a:lnTo>
                <a:lnTo>
                  <a:pt x="1389" y="2432"/>
                </a:lnTo>
                <a:lnTo>
                  <a:pt x="1386" y="2434"/>
                </a:lnTo>
                <a:lnTo>
                  <a:pt x="1383" y="2437"/>
                </a:lnTo>
                <a:lnTo>
                  <a:pt x="1380" y="2437"/>
                </a:lnTo>
                <a:lnTo>
                  <a:pt x="1378" y="2438"/>
                </a:lnTo>
                <a:lnTo>
                  <a:pt x="1377" y="2440"/>
                </a:lnTo>
                <a:lnTo>
                  <a:pt x="1377" y="2443"/>
                </a:lnTo>
                <a:lnTo>
                  <a:pt x="1375" y="2446"/>
                </a:lnTo>
                <a:lnTo>
                  <a:pt x="1374" y="2453"/>
                </a:lnTo>
                <a:lnTo>
                  <a:pt x="1372" y="2468"/>
                </a:lnTo>
                <a:lnTo>
                  <a:pt x="1369" y="2488"/>
                </a:lnTo>
                <a:lnTo>
                  <a:pt x="1368" y="2509"/>
                </a:lnTo>
                <a:lnTo>
                  <a:pt x="1368" y="2527"/>
                </a:lnTo>
                <a:lnTo>
                  <a:pt x="1366" y="2543"/>
                </a:lnTo>
                <a:lnTo>
                  <a:pt x="1363" y="2562"/>
                </a:lnTo>
                <a:lnTo>
                  <a:pt x="1360" y="2583"/>
                </a:lnTo>
                <a:lnTo>
                  <a:pt x="1357" y="2605"/>
                </a:lnTo>
                <a:lnTo>
                  <a:pt x="1356" y="2623"/>
                </a:lnTo>
                <a:lnTo>
                  <a:pt x="1354" y="2648"/>
                </a:lnTo>
                <a:lnTo>
                  <a:pt x="1351" y="2680"/>
                </a:lnTo>
                <a:lnTo>
                  <a:pt x="1350" y="2718"/>
                </a:lnTo>
                <a:lnTo>
                  <a:pt x="1348" y="2759"/>
                </a:lnTo>
                <a:lnTo>
                  <a:pt x="1347" y="2774"/>
                </a:lnTo>
                <a:lnTo>
                  <a:pt x="1347" y="2796"/>
                </a:lnTo>
                <a:lnTo>
                  <a:pt x="1345" y="2822"/>
                </a:lnTo>
                <a:lnTo>
                  <a:pt x="1345" y="2851"/>
                </a:lnTo>
                <a:lnTo>
                  <a:pt x="1344" y="2880"/>
                </a:lnTo>
                <a:lnTo>
                  <a:pt x="1344" y="2907"/>
                </a:lnTo>
                <a:lnTo>
                  <a:pt x="1342" y="2929"/>
                </a:lnTo>
                <a:lnTo>
                  <a:pt x="1342" y="2946"/>
                </a:lnTo>
                <a:lnTo>
                  <a:pt x="1342" y="2955"/>
                </a:lnTo>
                <a:lnTo>
                  <a:pt x="1341" y="2964"/>
                </a:lnTo>
                <a:lnTo>
                  <a:pt x="1341" y="2979"/>
                </a:lnTo>
                <a:lnTo>
                  <a:pt x="1339" y="2999"/>
                </a:lnTo>
                <a:lnTo>
                  <a:pt x="1337" y="3022"/>
                </a:lnTo>
                <a:lnTo>
                  <a:pt x="1336" y="3044"/>
                </a:lnTo>
                <a:lnTo>
                  <a:pt x="1334" y="3064"/>
                </a:lnTo>
                <a:lnTo>
                  <a:pt x="1333" y="3081"/>
                </a:lnTo>
                <a:lnTo>
                  <a:pt x="1331" y="3090"/>
                </a:lnTo>
                <a:lnTo>
                  <a:pt x="1330" y="3100"/>
                </a:lnTo>
                <a:lnTo>
                  <a:pt x="1328" y="3118"/>
                </a:lnTo>
                <a:lnTo>
                  <a:pt x="1327" y="3144"/>
                </a:lnTo>
                <a:lnTo>
                  <a:pt x="1324" y="3173"/>
                </a:lnTo>
                <a:lnTo>
                  <a:pt x="1321" y="3205"/>
                </a:lnTo>
                <a:lnTo>
                  <a:pt x="1316" y="3238"/>
                </a:lnTo>
                <a:lnTo>
                  <a:pt x="1312" y="3270"/>
                </a:lnTo>
                <a:lnTo>
                  <a:pt x="1309" y="3300"/>
                </a:lnTo>
                <a:lnTo>
                  <a:pt x="1306" y="3316"/>
                </a:lnTo>
                <a:lnTo>
                  <a:pt x="1303" y="3341"/>
                </a:lnTo>
                <a:lnTo>
                  <a:pt x="1298" y="3369"/>
                </a:lnTo>
                <a:lnTo>
                  <a:pt x="1292" y="3404"/>
                </a:lnTo>
                <a:lnTo>
                  <a:pt x="1286" y="3440"/>
                </a:lnTo>
                <a:lnTo>
                  <a:pt x="1280" y="3477"/>
                </a:lnTo>
                <a:lnTo>
                  <a:pt x="1274" y="3511"/>
                </a:lnTo>
                <a:lnTo>
                  <a:pt x="1268" y="3542"/>
                </a:lnTo>
                <a:lnTo>
                  <a:pt x="1263" y="3558"/>
                </a:lnTo>
                <a:lnTo>
                  <a:pt x="1259" y="3581"/>
                </a:lnTo>
                <a:lnTo>
                  <a:pt x="1254" y="3610"/>
                </a:lnTo>
                <a:lnTo>
                  <a:pt x="1247" y="3640"/>
                </a:lnTo>
                <a:lnTo>
                  <a:pt x="1241" y="3672"/>
                </a:lnTo>
                <a:lnTo>
                  <a:pt x="1233" y="3702"/>
                </a:lnTo>
                <a:lnTo>
                  <a:pt x="1226" y="3728"/>
                </a:lnTo>
                <a:lnTo>
                  <a:pt x="1221" y="3738"/>
                </a:lnTo>
                <a:lnTo>
                  <a:pt x="1217" y="3753"/>
                </a:lnTo>
                <a:lnTo>
                  <a:pt x="1212" y="3768"/>
                </a:lnTo>
                <a:lnTo>
                  <a:pt x="1208" y="3783"/>
                </a:lnTo>
                <a:lnTo>
                  <a:pt x="1203" y="3797"/>
                </a:lnTo>
                <a:lnTo>
                  <a:pt x="1198" y="3808"/>
                </a:lnTo>
                <a:lnTo>
                  <a:pt x="1197" y="3814"/>
                </a:lnTo>
                <a:lnTo>
                  <a:pt x="1197" y="3824"/>
                </a:lnTo>
                <a:lnTo>
                  <a:pt x="1197" y="3842"/>
                </a:lnTo>
                <a:lnTo>
                  <a:pt x="1197" y="3865"/>
                </a:lnTo>
                <a:lnTo>
                  <a:pt x="1197" y="3883"/>
                </a:lnTo>
                <a:lnTo>
                  <a:pt x="1197" y="3907"/>
                </a:lnTo>
                <a:lnTo>
                  <a:pt x="1197" y="3932"/>
                </a:lnTo>
                <a:lnTo>
                  <a:pt x="1197" y="3953"/>
                </a:lnTo>
                <a:lnTo>
                  <a:pt x="1195" y="3969"/>
                </a:lnTo>
                <a:lnTo>
                  <a:pt x="1195" y="3981"/>
                </a:lnTo>
                <a:lnTo>
                  <a:pt x="1195" y="4003"/>
                </a:lnTo>
                <a:lnTo>
                  <a:pt x="1195" y="4027"/>
                </a:lnTo>
                <a:lnTo>
                  <a:pt x="1194" y="4053"/>
                </a:lnTo>
                <a:lnTo>
                  <a:pt x="1194" y="4077"/>
                </a:lnTo>
                <a:lnTo>
                  <a:pt x="1194" y="4096"/>
                </a:lnTo>
                <a:lnTo>
                  <a:pt x="1195" y="4110"/>
                </a:lnTo>
                <a:lnTo>
                  <a:pt x="1197" y="4133"/>
                </a:lnTo>
                <a:lnTo>
                  <a:pt x="1198" y="4157"/>
                </a:lnTo>
                <a:lnTo>
                  <a:pt x="1198" y="4184"/>
                </a:lnTo>
                <a:lnTo>
                  <a:pt x="1198" y="4208"/>
                </a:lnTo>
                <a:lnTo>
                  <a:pt x="1200" y="4235"/>
                </a:lnTo>
                <a:lnTo>
                  <a:pt x="1201" y="4261"/>
                </a:lnTo>
                <a:lnTo>
                  <a:pt x="1203" y="4284"/>
                </a:lnTo>
                <a:lnTo>
                  <a:pt x="1206" y="4313"/>
                </a:lnTo>
                <a:lnTo>
                  <a:pt x="1208" y="4344"/>
                </a:lnTo>
                <a:lnTo>
                  <a:pt x="1204" y="4376"/>
                </a:lnTo>
                <a:lnTo>
                  <a:pt x="1198" y="4396"/>
                </a:lnTo>
                <a:lnTo>
                  <a:pt x="1192" y="4412"/>
                </a:lnTo>
                <a:lnTo>
                  <a:pt x="1186" y="4426"/>
                </a:lnTo>
                <a:lnTo>
                  <a:pt x="1182" y="4435"/>
                </a:lnTo>
                <a:lnTo>
                  <a:pt x="1173" y="4452"/>
                </a:lnTo>
                <a:lnTo>
                  <a:pt x="1165" y="4468"/>
                </a:lnTo>
                <a:lnTo>
                  <a:pt x="1164" y="4474"/>
                </a:lnTo>
                <a:lnTo>
                  <a:pt x="1162" y="4479"/>
                </a:lnTo>
                <a:lnTo>
                  <a:pt x="1161" y="4482"/>
                </a:lnTo>
                <a:lnTo>
                  <a:pt x="1159" y="4485"/>
                </a:lnTo>
                <a:lnTo>
                  <a:pt x="1158" y="4488"/>
                </a:lnTo>
                <a:lnTo>
                  <a:pt x="1155" y="4491"/>
                </a:lnTo>
                <a:lnTo>
                  <a:pt x="1153" y="4494"/>
                </a:lnTo>
                <a:lnTo>
                  <a:pt x="1153" y="4497"/>
                </a:lnTo>
                <a:lnTo>
                  <a:pt x="1155" y="4500"/>
                </a:lnTo>
                <a:lnTo>
                  <a:pt x="1156" y="4504"/>
                </a:lnTo>
                <a:lnTo>
                  <a:pt x="1155" y="4509"/>
                </a:lnTo>
                <a:lnTo>
                  <a:pt x="1155" y="4514"/>
                </a:lnTo>
                <a:lnTo>
                  <a:pt x="1153" y="4518"/>
                </a:lnTo>
                <a:lnTo>
                  <a:pt x="1153" y="4523"/>
                </a:lnTo>
                <a:lnTo>
                  <a:pt x="1153" y="4526"/>
                </a:lnTo>
                <a:lnTo>
                  <a:pt x="1153" y="4527"/>
                </a:lnTo>
                <a:lnTo>
                  <a:pt x="1156" y="4527"/>
                </a:lnTo>
                <a:lnTo>
                  <a:pt x="1158" y="4529"/>
                </a:lnTo>
                <a:lnTo>
                  <a:pt x="1158" y="4530"/>
                </a:lnTo>
                <a:lnTo>
                  <a:pt x="1159" y="4533"/>
                </a:lnTo>
                <a:lnTo>
                  <a:pt x="1159" y="4538"/>
                </a:lnTo>
                <a:lnTo>
                  <a:pt x="1161" y="4545"/>
                </a:lnTo>
                <a:lnTo>
                  <a:pt x="1161" y="4559"/>
                </a:lnTo>
                <a:lnTo>
                  <a:pt x="1162" y="4572"/>
                </a:lnTo>
                <a:lnTo>
                  <a:pt x="1162" y="4592"/>
                </a:lnTo>
                <a:lnTo>
                  <a:pt x="1161" y="4604"/>
                </a:lnTo>
                <a:lnTo>
                  <a:pt x="1159" y="4607"/>
                </a:lnTo>
                <a:lnTo>
                  <a:pt x="1159" y="4609"/>
                </a:lnTo>
                <a:lnTo>
                  <a:pt x="1158" y="4610"/>
                </a:lnTo>
                <a:lnTo>
                  <a:pt x="1158" y="4612"/>
                </a:lnTo>
                <a:lnTo>
                  <a:pt x="1159" y="4613"/>
                </a:lnTo>
                <a:lnTo>
                  <a:pt x="1162" y="4615"/>
                </a:lnTo>
                <a:lnTo>
                  <a:pt x="1164" y="4618"/>
                </a:lnTo>
                <a:lnTo>
                  <a:pt x="1168" y="4621"/>
                </a:lnTo>
                <a:lnTo>
                  <a:pt x="1171" y="4624"/>
                </a:lnTo>
                <a:lnTo>
                  <a:pt x="1174" y="4627"/>
                </a:lnTo>
                <a:lnTo>
                  <a:pt x="1179" y="4631"/>
                </a:lnTo>
                <a:lnTo>
                  <a:pt x="1182" y="4634"/>
                </a:lnTo>
                <a:lnTo>
                  <a:pt x="1185" y="4639"/>
                </a:lnTo>
                <a:lnTo>
                  <a:pt x="1186" y="4641"/>
                </a:lnTo>
                <a:lnTo>
                  <a:pt x="1186" y="4644"/>
                </a:lnTo>
                <a:lnTo>
                  <a:pt x="1186" y="4645"/>
                </a:lnTo>
                <a:lnTo>
                  <a:pt x="1185" y="4647"/>
                </a:lnTo>
                <a:lnTo>
                  <a:pt x="1183" y="4648"/>
                </a:lnTo>
                <a:lnTo>
                  <a:pt x="1180" y="4648"/>
                </a:lnTo>
                <a:lnTo>
                  <a:pt x="1179" y="4648"/>
                </a:lnTo>
                <a:lnTo>
                  <a:pt x="1179" y="4648"/>
                </a:lnTo>
                <a:lnTo>
                  <a:pt x="1179" y="4650"/>
                </a:lnTo>
                <a:lnTo>
                  <a:pt x="1180" y="4651"/>
                </a:lnTo>
                <a:lnTo>
                  <a:pt x="1182" y="4656"/>
                </a:lnTo>
                <a:lnTo>
                  <a:pt x="1186" y="4662"/>
                </a:lnTo>
                <a:lnTo>
                  <a:pt x="1189" y="4666"/>
                </a:lnTo>
                <a:lnTo>
                  <a:pt x="1192" y="4671"/>
                </a:lnTo>
                <a:lnTo>
                  <a:pt x="1195" y="4674"/>
                </a:lnTo>
                <a:lnTo>
                  <a:pt x="1197" y="4675"/>
                </a:lnTo>
                <a:lnTo>
                  <a:pt x="1198" y="4678"/>
                </a:lnTo>
                <a:lnTo>
                  <a:pt x="1201" y="4681"/>
                </a:lnTo>
                <a:lnTo>
                  <a:pt x="1209" y="4687"/>
                </a:lnTo>
                <a:lnTo>
                  <a:pt x="1218" y="4693"/>
                </a:lnTo>
                <a:lnTo>
                  <a:pt x="1227" y="4698"/>
                </a:lnTo>
                <a:lnTo>
                  <a:pt x="1239" y="4701"/>
                </a:lnTo>
                <a:lnTo>
                  <a:pt x="1253" y="4702"/>
                </a:lnTo>
                <a:lnTo>
                  <a:pt x="1260" y="4702"/>
                </a:lnTo>
                <a:lnTo>
                  <a:pt x="1268" y="4704"/>
                </a:lnTo>
                <a:lnTo>
                  <a:pt x="1279" y="4709"/>
                </a:lnTo>
                <a:lnTo>
                  <a:pt x="1285" y="4710"/>
                </a:lnTo>
                <a:lnTo>
                  <a:pt x="1289" y="4713"/>
                </a:lnTo>
                <a:lnTo>
                  <a:pt x="1292" y="4713"/>
                </a:lnTo>
                <a:lnTo>
                  <a:pt x="1295" y="4715"/>
                </a:lnTo>
                <a:lnTo>
                  <a:pt x="1298" y="4715"/>
                </a:lnTo>
                <a:lnTo>
                  <a:pt x="1301" y="4716"/>
                </a:lnTo>
                <a:lnTo>
                  <a:pt x="1312" y="4719"/>
                </a:lnTo>
                <a:lnTo>
                  <a:pt x="1327" y="4721"/>
                </a:lnTo>
                <a:lnTo>
                  <a:pt x="1342" y="4725"/>
                </a:lnTo>
                <a:lnTo>
                  <a:pt x="1360" y="4731"/>
                </a:lnTo>
                <a:lnTo>
                  <a:pt x="1374" y="4743"/>
                </a:lnTo>
                <a:lnTo>
                  <a:pt x="1383" y="4760"/>
                </a:lnTo>
                <a:lnTo>
                  <a:pt x="1386" y="4775"/>
                </a:lnTo>
                <a:lnTo>
                  <a:pt x="1386" y="4780"/>
                </a:lnTo>
                <a:lnTo>
                  <a:pt x="1386" y="4781"/>
                </a:lnTo>
                <a:lnTo>
                  <a:pt x="1386" y="4784"/>
                </a:lnTo>
                <a:lnTo>
                  <a:pt x="1387" y="4784"/>
                </a:lnTo>
                <a:lnTo>
                  <a:pt x="1387" y="4784"/>
                </a:lnTo>
                <a:lnTo>
                  <a:pt x="1390" y="4784"/>
                </a:lnTo>
                <a:lnTo>
                  <a:pt x="1393" y="4784"/>
                </a:lnTo>
                <a:lnTo>
                  <a:pt x="1395" y="4786"/>
                </a:lnTo>
                <a:lnTo>
                  <a:pt x="1396" y="4786"/>
                </a:lnTo>
                <a:lnTo>
                  <a:pt x="1396" y="4787"/>
                </a:lnTo>
                <a:lnTo>
                  <a:pt x="1396" y="4787"/>
                </a:lnTo>
                <a:lnTo>
                  <a:pt x="1398" y="4787"/>
                </a:lnTo>
                <a:lnTo>
                  <a:pt x="1401" y="4787"/>
                </a:lnTo>
                <a:lnTo>
                  <a:pt x="1402" y="4787"/>
                </a:lnTo>
                <a:lnTo>
                  <a:pt x="1405" y="4787"/>
                </a:lnTo>
                <a:lnTo>
                  <a:pt x="1409" y="4789"/>
                </a:lnTo>
                <a:lnTo>
                  <a:pt x="1410" y="4789"/>
                </a:lnTo>
                <a:lnTo>
                  <a:pt x="1412" y="4792"/>
                </a:lnTo>
                <a:lnTo>
                  <a:pt x="1412" y="4795"/>
                </a:lnTo>
                <a:lnTo>
                  <a:pt x="1413" y="4801"/>
                </a:lnTo>
                <a:lnTo>
                  <a:pt x="1413" y="4805"/>
                </a:lnTo>
                <a:lnTo>
                  <a:pt x="1412" y="4810"/>
                </a:lnTo>
                <a:lnTo>
                  <a:pt x="1412" y="4814"/>
                </a:lnTo>
                <a:lnTo>
                  <a:pt x="1409" y="4816"/>
                </a:lnTo>
                <a:lnTo>
                  <a:pt x="1407" y="4817"/>
                </a:lnTo>
                <a:lnTo>
                  <a:pt x="1404" y="4819"/>
                </a:lnTo>
                <a:lnTo>
                  <a:pt x="1396" y="4820"/>
                </a:lnTo>
                <a:lnTo>
                  <a:pt x="1383" y="4823"/>
                </a:lnTo>
                <a:lnTo>
                  <a:pt x="1369" y="4826"/>
                </a:lnTo>
                <a:lnTo>
                  <a:pt x="1357" y="4828"/>
                </a:lnTo>
                <a:lnTo>
                  <a:pt x="1345" y="4829"/>
                </a:lnTo>
                <a:lnTo>
                  <a:pt x="1327" y="4832"/>
                </a:lnTo>
                <a:lnTo>
                  <a:pt x="1306" y="4837"/>
                </a:lnTo>
                <a:lnTo>
                  <a:pt x="1286" y="4842"/>
                </a:lnTo>
                <a:lnTo>
                  <a:pt x="1263" y="4846"/>
                </a:lnTo>
                <a:lnTo>
                  <a:pt x="1235" y="4851"/>
                </a:lnTo>
                <a:lnTo>
                  <a:pt x="1208" y="4854"/>
                </a:lnTo>
                <a:lnTo>
                  <a:pt x="1186" y="4855"/>
                </a:lnTo>
                <a:lnTo>
                  <a:pt x="1171" y="4855"/>
                </a:lnTo>
                <a:lnTo>
                  <a:pt x="1153" y="4855"/>
                </a:lnTo>
                <a:lnTo>
                  <a:pt x="1132" y="4855"/>
                </a:lnTo>
                <a:lnTo>
                  <a:pt x="1112" y="4855"/>
                </a:lnTo>
                <a:lnTo>
                  <a:pt x="1096" y="4854"/>
                </a:lnTo>
                <a:lnTo>
                  <a:pt x="1085" y="4854"/>
                </a:lnTo>
                <a:lnTo>
                  <a:pt x="1073" y="4852"/>
                </a:lnTo>
                <a:lnTo>
                  <a:pt x="1059" y="4849"/>
                </a:lnTo>
                <a:lnTo>
                  <a:pt x="1049" y="4848"/>
                </a:lnTo>
                <a:lnTo>
                  <a:pt x="1040" y="4846"/>
                </a:lnTo>
                <a:lnTo>
                  <a:pt x="1038" y="4846"/>
                </a:lnTo>
                <a:lnTo>
                  <a:pt x="1035" y="4845"/>
                </a:lnTo>
                <a:lnTo>
                  <a:pt x="1032" y="4843"/>
                </a:lnTo>
                <a:lnTo>
                  <a:pt x="1031" y="4842"/>
                </a:lnTo>
                <a:lnTo>
                  <a:pt x="1026" y="4837"/>
                </a:lnTo>
                <a:lnTo>
                  <a:pt x="1023" y="4832"/>
                </a:lnTo>
                <a:lnTo>
                  <a:pt x="1020" y="4826"/>
                </a:lnTo>
                <a:lnTo>
                  <a:pt x="1017" y="4823"/>
                </a:lnTo>
                <a:lnTo>
                  <a:pt x="1016" y="4819"/>
                </a:lnTo>
                <a:lnTo>
                  <a:pt x="1013" y="4814"/>
                </a:lnTo>
                <a:lnTo>
                  <a:pt x="1010" y="4810"/>
                </a:lnTo>
                <a:lnTo>
                  <a:pt x="1008" y="4808"/>
                </a:lnTo>
                <a:lnTo>
                  <a:pt x="1000" y="4805"/>
                </a:lnTo>
                <a:lnTo>
                  <a:pt x="988" y="4804"/>
                </a:lnTo>
                <a:lnTo>
                  <a:pt x="976" y="4805"/>
                </a:lnTo>
                <a:lnTo>
                  <a:pt x="964" y="4808"/>
                </a:lnTo>
                <a:lnTo>
                  <a:pt x="951" y="4813"/>
                </a:lnTo>
                <a:lnTo>
                  <a:pt x="942" y="4814"/>
                </a:lnTo>
                <a:lnTo>
                  <a:pt x="940" y="4814"/>
                </a:lnTo>
                <a:lnTo>
                  <a:pt x="939" y="4816"/>
                </a:lnTo>
                <a:lnTo>
                  <a:pt x="937" y="4816"/>
                </a:lnTo>
                <a:lnTo>
                  <a:pt x="935" y="4816"/>
                </a:lnTo>
                <a:lnTo>
                  <a:pt x="934" y="4816"/>
                </a:lnTo>
                <a:lnTo>
                  <a:pt x="929" y="4814"/>
                </a:lnTo>
                <a:lnTo>
                  <a:pt x="925" y="4814"/>
                </a:lnTo>
                <a:lnTo>
                  <a:pt x="907" y="4813"/>
                </a:lnTo>
                <a:lnTo>
                  <a:pt x="884" y="4810"/>
                </a:lnTo>
                <a:lnTo>
                  <a:pt x="863" y="4805"/>
                </a:lnTo>
                <a:lnTo>
                  <a:pt x="837" y="4799"/>
                </a:lnTo>
                <a:lnTo>
                  <a:pt x="810" y="4789"/>
                </a:lnTo>
                <a:lnTo>
                  <a:pt x="796" y="4783"/>
                </a:lnTo>
                <a:lnTo>
                  <a:pt x="784" y="4777"/>
                </a:lnTo>
                <a:lnTo>
                  <a:pt x="777" y="4766"/>
                </a:lnTo>
                <a:lnTo>
                  <a:pt x="777" y="4761"/>
                </a:lnTo>
                <a:lnTo>
                  <a:pt x="777" y="4755"/>
                </a:lnTo>
                <a:lnTo>
                  <a:pt x="778" y="4751"/>
                </a:lnTo>
                <a:lnTo>
                  <a:pt x="780" y="4746"/>
                </a:lnTo>
                <a:lnTo>
                  <a:pt x="780" y="4739"/>
                </a:lnTo>
                <a:lnTo>
                  <a:pt x="781" y="4727"/>
                </a:lnTo>
                <a:lnTo>
                  <a:pt x="783" y="4715"/>
                </a:lnTo>
                <a:lnTo>
                  <a:pt x="783" y="4704"/>
                </a:lnTo>
                <a:lnTo>
                  <a:pt x="783" y="4693"/>
                </a:lnTo>
                <a:lnTo>
                  <a:pt x="784" y="4686"/>
                </a:lnTo>
                <a:lnTo>
                  <a:pt x="786" y="4680"/>
                </a:lnTo>
                <a:lnTo>
                  <a:pt x="790" y="4677"/>
                </a:lnTo>
                <a:lnTo>
                  <a:pt x="795" y="4675"/>
                </a:lnTo>
                <a:lnTo>
                  <a:pt x="798" y="4674"/>
                </a:lnTo>
                <a:lnTo>
                  <a:pt x="799" y="4674"/>
                </a:lnTo>
                <a:lnTo>
                  <a:pt x="801" y="4674"/>
                </a:lnTo>
                <a:lnTo>
                  <a:pt x="801" y="4672"/>
                </a:lnTo>
                <a:lnTo>
                  <a:pt x="801" y="4669"/>
                </a:lnTo>
                <a:lnTo>
                  <a:pt x="799" y="4666"/>
                </a:lnTo>
                <a:lnTo>
                  <a:pt x="798" y="4662"/>
                </a:lnTo>
                <a:lnTo>
                  <a:pt x="796" y="4657"/>
                </a:lnTo>
                <a:lnTo>
                  <a:pt x="796" y="4653"/>
                </a:lnTo>
                <a:lnTo>
                  <a:pt x="796" y="4648"/>
                </a:lnTo>
                <a:lnTo>
                  <a:pt x="796" y="4645"/>
                </a:lnTo>
                <a:lnTo>
                  <a:pt x="796" y="4644"/>
                </a:lnTo>
                <a:lnTo>
                  <a:pt x="795" y="4642"/>
                </a:lnTo>
                <a:lnTo>
                  <a:pt x="792" y="4641"/>
                </a:lnTo>
                <a:lnTo>
                  <a:pt x="789" y="4639"/>
                </a:lnTo>
                <a:lnTo>
                  <a:pt x="787" y="4637"/>
                </a:lnTo>
                <a:lnTo>
                  <a:pt x="786" y="4634"/>
                </a:lnTo>
                <a:lnTo>
                  <a:pt x="784" y="4630"/>
                </a:lnTo>
                <a:lnTo>
                  <a:pt x="783" y="4624"/>
                </a:lnTo>
                <a:lnTo>
                  <a:pt x="783" y="4616"/>
                </a:lnTo>
                <a:lnTo>
                  <a:pt x="783" y="4598"/>
                </a:lnTo>
                <a:lnTo>
                  <a:pt x="784" y="4580"/>
                </a:lnTo>
                <a:lnTo>
                  <a:pt x="784" y="4566"/>
                </a:lnTo>
                <a:lnTo>
                  <a:pt x="784" y="4562"/>
                </a:lnTo>
                <a:lnTo>
                  <a:pt x="786" y="4559"/>
                </a:lnTo>
                <a:lnTo>
                  <a:pt x="786" y="4557"/>
                </a:lnTo>
                <a:lnTo>
                  <a:pt x="787" y="4554"/>
                </a:lnTo>
                <a:lnTo>
                  <a:pt x="787" y="4551"/>
                </a:lnTo>
                <a:lnTo>
                  <a:pt x="787" y="4545"/>
                </a:lnTo>
                <a:lnTo>
                  <a:pt x="787" y="4535"/>
                </a:lnTo>
                <a:lnTo>
                  <a:pt x="786" y="4521"/>
                </a:lnTo>
                <a:lnTo>
                  <a:pt x="786" y="4509"/>
                </a:lnTo>
                <a:lnTo>
                  <a:pt x="784" y="4488"/>
                </a:lnTo>
                <a:lnTo>
                  <a:pt x="784" y="4465"/>
                </a:lnTo>
                <a:lnTo>
                  <a:pt x="786" y="4444"/>
                </a:lnTo>
                <a:lnTo>
                  <a:pt x="786" y="4432"/>
                </a:lnTo>
                <a:lnTo>
                  <a:pt x="787" y="4414"/>
                </a:lnTo>
                <a:lnTo>
                  <a:pt x="789" y="4393"/>
                </a:lnTo>
                <a:lnTo>
                  <a:pt x="789" y="4373"/>
                </a:lnTo>
                <a:lnTo>
                  <a:pt x="789" y="4355"/>
                </a:lnTo>
                <a:lnTo>
                  <a:pt x="790" y="4332"/>
                </a:lnTo>
                <a:lnTo>
                  <a:pt x="790" y="4314"/>
                </a:lnTo>
                <a:lnTo>
                  <a:pt x="793" y="4297"/>
                </a:lnTo>
                <a:lnTo>
                  <a:pt x="793" y="4291"/>
                </a:lnTo>
                <a:lnTo>
                  <a:pt x="795" y="4287"/>
                </a:lnTo>
                <a:lnTo>
                  <a:pt x="795" y="4284"/>
                </a:lnTo>
                <a:lnTo>
                  <a:pt x="796" y="4281"/>
                </a:lnTo>
                <a:lnTo>
                  <a:pt x="795" y="4279"/>
                </a:lnTo>
                <a:lnTo>
                  <a:pt x="795" y="4275"/>
                </a:lnTo>
                <a:lnTo>
                  <a:pt x="795" y="4266"/>
                </a:lnTo>
                <a:lnTo>
                  <a:pt x="793" y="4251"/>
                </a:lnTo>
                <a:lnTo>
                  <a:pt x="793" y="4231"/>
                </a:lnTo>
                <a:lnTo>
                  <a:pt x="793" y="4214"/>
                </a:lnTo>
                <a:lnTo>
                  <a:pt x="793" y="4195"/>
                </a:lnTo>
                <a:lnTo>
                  <a:pt x="795" y="4175"/>
                </a:lnTo>
                <a:lnTo>
                  <a:pt x="795" y="4157"/>
                </a:lnTo>
                <a:lnTo>
                  <a:pt x="795" y="4148"/>
                </a:lnTo>
                <a:lnTo>
                  <a:pt x="795" y="4142"/>
                </a:lnTo>
                <a:lnTo>
                  <a:pt x="793" y="4136"/>
                </a:lnTo>
                <a:lnTo>
                  <a:pt x="793" y="4131"/>
                </a:lnTo>
                <a:lnTo>
                  <a:pt x="793" y="4125"/>
                </a:lnTo>
                <a:lnTo>
                  <a:pt x="793" y="4113"/>
                </a:lnTo>
                <a:lnTo>
                  <a:pt x="793" y="4098"/>
                </a:lnTo>
                <a:lnTo>
                  <a:pt x="793" y="4083"/>
                </a:lnTo>
                <a:lnTo>
                  <a:pt x="792" y="4060"/>
                </a:lnTo>
                <a:lnTo>
                  <a:pt x="790" y="4040"/>
                </a:lnTo>
                <a:lnTo>
                  <a:pt x="790" y="4030"/>
                </a:lnTo>
                <a:lnTo>
                  <a:pt x="789" y="4016"/>
                </a:lnTo>
                <a:lnTo>
                  <a:pt x="787" y="3997"/>
                </a:lnTo>
                <a:lnTo>
                  <a:pt x="787" y="3962"/>
                </a:lnTo>
                <a:lnTo>
                  <a:pt x="786" y="3930"/>
                </a:lnTo>
                <a:lnTo>
                  <a:pt x="786" y="3912"/>
                </a:lnTo>
                <a:lnTo>
                  <a:pt x="786" y="3888"/>
                </a:lnTo>
                <a:lnTo>
                  <a:pt x="784" y="3862"/>
                </a:lnTo>
                <a:lnTo>
                  <a:pt x="784" y="3839"/>
                </a:lnTo>
                <a:lnTo>
                  <a:pt x="784" y="3818"/>
                </a:lnTo>
                <a:lnTo>
                  <a:pt x="784" y="3796"/>
                </a:lnTo>
                <a:lnTo>
                  <a:pt x="784" y="3773"/>
                </a:lnTo>
                <a:lnTo>
                  <a:pt x="784" y="3756"/>
                </a:lnTo>
                <a:lnTo>
                  <a:pt x="783" y="3741"/>
                </a:lnTo>
                <a:lnTo>
                  <a:pt x="783" y="3731"/>
                </a:lnTo>
                <a:lnTo>
                  <a:pt x="781" y="3720"/>
                </a:lnTo>
                <a:lnTo>
                  <a:pt x="783" y="3702"/>
                </a:lnTo>
                <a:lnTo>
                  <a:pt x="783" y="3684"/>
                </a:lnTo>
                <a:lnTo>
                  <a:pt x="781" y="3666"/>
                </a:lnTo>
                <a:lnTo>
                  <a:pt x="780" y="3646"/>
                </a:lnTo>
                <a:lnTo>
                  <a:pt x="780" y="3629"/>
                </a:lnTo>
                <a:lnTo>
                  <a:pt x="783" y="3617"/>
                </a:lnTo>
                <a:lnTo>
                  <a:pt x="783" y="3616"/>
                </a:lnTo>
                <a:lnTo>
                  <a:pt x="783" y="3613"/>
                </a:lnTo>
                <a:lnTo>
                  <a:pt x="783" y="3608"/>
                </a:lnTo>
                <a:lnTo>
                  <a:pt x="781" y="3602"/>
                </a:lnTo>
                <a:lnTo>
                  <a:pt x="780" y="3596"/>
                </a:lnTo>
                <a:lnTo>
                  <a:pt x="775" y="3581"/>
                </a:lnTo>
                <a:lnTo>
                  <a:pt x="771" y="3564"/>
                </a:lnTo>
                <a:lnTo>
                  <a:pt x="768" y="3549"/>
                </a:lnTo>
                <a:lnTo>
                  <a:pt x="768" y="3527"/>
                </a:lnTo>
                <a:lnTo>
                  <a:pt x="769" y="3498"/>
                </a:lnTo>
                <a:lnTo>
                  <a:pt x="769" y="3469"/>
                </a:lnTo>
                <a:lnTo>
                  <a:pt x="768" y="3439"/>
                </a:lnTo>
                <a:lnTo>
                  <a:pt x="769" y="3428"/>
                </a:lnTo>
                <a:lnTo>
                  <a:pt x="769" y="3421"/>
                </a:lnTo>
                <a:lnTo>
                  <a:pt x="769" y="3413"/>
                </a:lnTo>
                <a:lnTo>
                  <a:pt x="769" y="3403"/>
                </a:lnTo>
                <a:lnTo>
                  <a:pt x="766" y="3386"/>
                </a:lnTo>
                <a:lnTo>
                  <a:pt x="765" y="3368"/>
                </a:lnTo>
                <a:lnTo>
                  <a:pt x="762" y="3347"/>
                </a:lnTo>
                <a:lnTo>
                  <a:pt x="759" y="3329"/>
                </a:lnTo>
                <a:lnTo>
                  <a:pt x="757" y="3307"/>
                </a:lnTo>
                <a:lnTo>
                  <a:pt x="756" y="3289"/>
                </a:lnTo>
                <a:lnTo>
                  <a:pt x="754" y="3276"/>
                </a:lnTo>
                <a:lnTo>
                  <a:pt x="754" y="3271"/>
                </a:lnTo>
                <a:lnTo>
                  <a:pt x="753" y="3268"/>
                </a:lnTo>
                <a:lnTo>
                  <a:pt x="753" y="3267"/>
                </a:lnTo>
                <a:lnTo>
                  <a:pt x="751" y="3267"/>
                </a:lnTo>
                <a:lnTo>
                  <a:pt x="751" y="3268"/>
                </a:lnTo>
                <a:lnTo>
                  <a:pt x="748" y="3276"/>
                </a:lnTo>
                <a:lnTo>
                  <a:pt x="747" y="3286"/>
                </a:lnTo>
                <a:lnTo>
                  <a:pt x="745" y="3294"/>
                </a:lnTo>
                <a:lnTo>
                  <a:pt x="744" y="3297"/>
                </a:lnTo>
                <a:lnTo>
                  <a:pt x="742" y="3303"/>
                </a:lnTo>
                <a:lnTo>
                  <a:pt x="742" y="3307"/>
                </a:lnTo>
                <a:lnTo>
                  <a:pt x="741" y="3313"/>
                </a:lnTo>
                <a:lnTo>
                  <a:pt x="739" y="3319"/>
                </a:lnTo>
                <a:lnTo>
                  <a:pt x="738" y="3325"/>
                </a:lnTo>
                <a:lnTo>
                  <a:pt x="735" y="3335"/>
                </a:lnTo>
                <a:lnTo>
                  <a:pt x="731" y="3347"/>
                </a:lnTo>
                <a:lnTo>
                  <a:pt x="731" y="3359"/>
                </a:lnTo>
                <a:lnTo>
                  <a:pt x="727" y="3374"/>
                </a:lnTo>
                <a:lnTo>
                  <a:pt x="722" y="3387"/>
                </a:lnTo>
                <a:lnTo>
                  <a:pt x="716" y="3400"/>
                </a:lnTo>
                <a:lnTo>
                  <a:pt x="713" y="3413"/>
                </a:lnTo>
                <a:lnTo>
                  <a:pt x="712" y="3424"/>
                </a:lnTo>
                <a:lnTo>
                  <a:pt x="709" y="3439"/>
                </a:lnTo>
                <a:lnTo>
                  <a:pt x="703" y="3459"/>
                </a:lnTo>
                <a:lnTo>
                  <a:pt x="698" y="3472"/>
                </a:lnTo>
                <a:lnTo>
                  <a:pt x="697" y="3480"/>
                </a:lnTo>
                <a:lnTo>
                  <a:pt x="694" y="3486"/>
                </a:lnTo>
                <a:lnTo>
                  <a:pt x="692" y="3495"/>
                </a:lnTo>
                <a:lnTo>
                  <a:pt x="691" y="3507"/>
                </a:lnTo>
                <a:lnTo>
                  <a:pt x="688" y="3527"/>
                </a:lnTo>
                <a:lnTo>
                  <a:pt x="685" y="3549"/>
                </a:lnTo>
                <a:lnTo>
                  <a:pt x="682" y="3570"/>
                </a:lnTo>
                <a:lnTo>
                  <a:pt x="680" y="3587"/>
                </a:lnTo>
                <a:lnTo>
                  <a:pt x="677" y="3602"/>
                </a:lnTo>
                <a:lnTo>
                  <a:pt x="674" y="3625"/>
                </a:lnTo>
                <a:lnTo>
                  <a:pt x="671" y="3650"/>
                </a:lnTo>
                <a:lnTo>
                  <a:pt x="668" y="3673"/>
                </a:lnTo>
                <a:lnTo>
                  <a:pt x="666" y="3690"/>
                </a:lnTo>
                <a:lnTo>
                  <a:pt x="665" y="3703"/>
                </a:lnTo>
                <a:lnTo>
                  <a:pt x="662" y="3723"/>
                </a:lnTo>
                <a:lnTo>
                  <a:pt x="660" y="3746"/>
                </a:lnTo>
                <a:lnTo>
                  <a:pt x="657" y="3767"/>
                </a:lnTo>
                <a:lnTo>
                  <a:pt x="656" y="3787"/>
                </a:lnTo>
                <a:lnTo>
                  <a:pt x="654" y="3799"/>
                </a:lnTo>
                <a:lnTo>
                  <a:pt x="651" y="3814"/>
                </a:lnTo>
                <a:lnTo>
                  <a:pt x="648" y="3833"/>
                </a:lnTo>
                <a:lnTo>
                  <a:pt x="645" y="3856"/>
                </a:lnTo>
                <a:lnTo>
                  <a:pt x="642" y="3876"/>
                </a:lnTo>
                <a:lnTo>
                  <a:pt x="641" y="3889"/>
                </a:lnTo>
                <a:lnTo>
                  <a:pt x="639" y="3906"/>
                </a:lnTo>
                <a:lnTo>
                  <a:pt x="638" y="3926"/>
                </a:lnTo>
                <a:lnTo>
                  <a:pt x="635" y="3945"/>
                </a:lnTo>
                <a:lnTo>
                  <a:pt x="635" y="3965"/>
                </a:lnTo>
                <a:lnTo>
                  <a:pt x="633" y="3981"/>
                </a:lnTo>
                <a:lnTo>
                  <a:pt x="632" y="4004"/>
                </a:lnTo>
                <a:lnTo>
                  <a:pt x="630" y="4027"/>
                </a:lnTo>
                <a:lnTo>
                  <a:pt x="629" y="4050"/>
                </a:lnTo>
                <a:lnTo>
                  <a:pt x="627" y="4066"/>
                </a:lnTo>
                <a:lnTo>
                  <a:pt x="626" y="4080"/>
                </a:lnTo>
                <a:lnTo>
                  <a:pt x="623" y="4099"/>
                </a:lnTo>
                <a:lnTo>
                  <a:pt x="621" y="4122"/>
                </a:lnTo>
                <a:lnTo>
                  <a:pt x="618" y="4148"/>
                </a:lnTo>
                <a:lnTo>
                  <a:pt x="617" y="4172"/>
                </a:lnTo>
                <a:lnTo>
                  <a:pt x="614" y="4193"/>
                </a:lnTo>
                <a:lnTo>
                  <a:pt x="614" y="4208"/>
                </a:lnTo>
                <a:lnTo>
                  <a:pt x="611" y="4234"/>
                </a:lnTo>
                <a:lnTo>
                  <a:pt x="608" y="4266"/>
                </a:lnTo>
                <a:lnTo>
                  <a:pt x="605" y="4302"/>
                </a:lnTo>
                <a:lnTo>
                  <a:pt x="602" y="4341"/>
                </a:lnTo>
                <a:lnTo>
                  <a:pt x="602" y="4361"/>
                </a:lnTo>
                <a:lnTo>
                  <a:pt x="602" y="4387"/>
                </a:lnTo>
                <a:lnTo>
                  <a:pt x="602" y="4417"/>
                </a:lnTo>
                <a:lnTo>
                  <a:pt x="602" y="4444"/>
                </a:lnTo>
                <a:lnTo>
                  <a:pt x="602" y="4465"/>
                </a:lnTo>
                <a:lnTo>
                  <a:pt x="602" y="4491"/>
                </a:lnTo>
                <a:lnTo>
                  <a:pt x="600" y="4512"/>
                </a:lnTo>
                <a:lnTo>
                  <a:pt x="597" y="4532"/>
                </a:lnTo>
                <a:lnTo>
                  <a:pt x="594" y="4551"/>
                </a:lnTo>
                <a:lnTo>
                  <a:pt x="591" y="4568"/>
                </a:lnTo>
                <a:lnTo>
                  <a:pt x="586" y="4582"/>
                </a:lnTo>
                <a:lnTo>
                  <a:pt x="580" y="4597"/>
                </a:lnTo>
                <a:lnTo>
                  <a:pt x="571" y="4615"/>
                </a:lnTo>
                <a:lnTo>
                  <a:pt x="562" y="4634"/>
                </a:lnTo>
                <a:lnTo>
                  <a:pt x="561" y="4639"/>
                </a:lnTo>
                <a:lnTo>
                  <a:pt x="559" y="4641"/>
                </a:lnTo>
                <a:lnTo>
                  <a:pt x="558" y="4644"/>
                </a:lnTo>
                <a:lnTo>
                  <a:pt x="556" y="4645"/>
                </a:lnTo>
                <a:lnTo>
                  <a:pt x="558" y="4647"/>
                </a:lnTo>
                <a:lnTo>
                  <a:pt x="559" y="4648"/>
                </a:lnTo>
                <a:lnTo>
                  <a:pt x="559" y="4650"/>
                </a:lnTo>
                <a:lnTo>
                  <a:pt x="559" y="4651"/>
                </a:lnTo>
                <a:lnTo>
                  <a:pt x="558" y="4654"/>
                </a:lnTo>
                <a:lnTo>
                  <a:pt x="552" y="4665"/>
                </a:lnTo>
                <a:lnTo>
                  <a:pt x="546" y="4680"/>
                </a:lnTo>
                <a:lnTo>
                  <a:pt x="538" y="4693"/>
                </a:lnTo>
                <a:lnTo>
                  <a:pt x="530" y="4704"/>
                </a:lnTo>
                <a:lnTo>
                  <a:pt x="529" y="4709"/>
                </a:lnTo>
                <a:lnTo>
                  <a:pt x="526" y="4713"/>
                </a:lnTo>
                <a:lnTo>
                  <a:pt x="523" y="4718"/>
                </a:lnTo>
                <a:lnTo>
                  <a:pt x="521" y="4719"/>
                </a:lnTo>
                <a:lnTo>
                  <a:pt x="518" y="4721"/>
                </a:lnTo>
                <a:lnTo>
                  <a:pt x="517" y="4721"/>
                </a:lnTo>
                <a:lnTo>
                  <a:pt x="514" y="4719"/>
                </a:lnTo>
                <a:lnTo>
                  <a:pt x="512" y="4719"/>
                </a:lnTo>
                <a:lnTo>
                  <a:pt x="511" y="4718"/>
                </a:lnTo>
                <a:lnTo>
                  <a:pt x="509" y="4718"/>
                </a:lnTo>
                <a:lnTo>
                  <a:pt x="508" y="4719"/>
                </a:lnTo>
                <a:lnTo>
                  <a:pt x="508" y="4721"/>
                </a:lnTo>
                <a:lnTo>
                  <a:pt x="508" y="4728"/>
                </a:lnTo>
                <a:lnTo>
                  <a:pt x="509" y="4739"/>
                </a:lnTo>
                <a:lnTo>
                  <a:pt x="511" y="4749"/>
                </a:lnTo>
                <a:lnTo>
                  <a:pt x="511" y="4758"/>
                </a:lnTo>
                <a:lnTo>
                  <a:pt x="512" y="4764"/>
                </a:lnTo>
                <a:lnTo>
                  <a:pt x="514" y="4771"/>
                </a:lnTo>
                <a:lnTo>
                  <a:pt x="515" y="4775"/>
                </a:lnTo>
                <a:lnTo>
                  <a:pt x="518" y="4780"/>
                </a:lnTo>
                <a:lnTo>
                  <a:pt x="523" y="4787"/>
                </a:lnTo>
                <a:lnTo>
                  <a:pt x="530" y="4801"/>
                </a:lnTo>
                <a:lnTo>
                  <a:pt x="537" y="4814"/>
                </a:lnTo>
                <a:lnTo>
                  <a:pt x="541" y="4825"/>
                </a:lnTo>
                <a:lnTo>
                  <a:pt x="543" y="4837"/>
                </a:lnTo>
                <a:lnTo>
                  <a:pt x="543" y="4855"/>
                </a:lnTo>
                <a:lnTo>
                  <a:pt x="543" y="4861"/>
                </a:lnTo>
                <a:lnTo>
                  <a:pt x="541" y="4864"/>
                </a:lnTo>
                <a:lnTo>
                  <a:pt x="541" y="4867"/>
                </a:lnTo>
                <a:lnTo>
                  <a:pt x="543" y="4870"/>
                </a:lnTo>
                <a:lnTo>
                  <a:pt x="544" y="4870"/>
                </a:lnTo>
                <a:lnTo>
                  <a:pt x="547" y="4872"/>
                </a:lnTo>
                <a:lnTo>
                  <a:pt x="550" y="4875"/>
                </a:lnTo>
                <a:lnTo>
                  <a:pt x="555" y="4878"/>
                </a:lnTo>
                <a:lnTo>
                  <a:pt x="558" y="4881"/>
                </a:lnTo>
                <a:lnTo>
                  <a:pt x="559" y="4882"/>
                </a:lnTo>
                <a:lnTo>
                  <a:pt x="561" y="4885"/>
                </a:lnTo>
                <a:lnTo>
                  <a:pt x="561" y="4890"/>
                </a:lnTo>
                <a:lnTo>
                  <a:pt x="562" y="4896"/>
                </a:lnTo>
                <a:lnTo>
                  <a:pt x="562" y="4900"/>
                </a:lnTo>
                <a:lnTo>
                  <a:pt x="564" y="4905"/>
                </a:lnTo>
                <a:lnTo>
                  <a:pt x="564" y="4910"/>
                </a:lnTo>
                <a:lnTo>
                  <a:pt x="564" y="4914"/>
                </a:lnTo>
                <a:lnTo>
                  <a:pt x="564" y="4919"/>
                </a:lnTo>
                <a:lnTo>
                  <a:pt x="562" y="4923"/>
                </a:lnTo>
                <a:lnTo>
                  <a:pt x="561" y="4928"/>
                </a:lnTo>
                <a:lnTo>
                  <a:pt x="559" y="4929"/>
                </a:lnTo>
                <a:lnTo>
                  <a:pt x="558" y="4932"/>
                </a:lnTo>
                <a:lnTo>
                  <a:pt x="558" y="4932"/>
                </a:lnTo>
                <a:lnTo>
                  <a:pt x="555" y="4934"/>
                </a:lnTo>
                <a:lnTo>
                  <a:pt x="553" y="4935"/>
                </a:lnTo>
                <a:lnTo>
                  <a:pt x="549" y="4935"/>
                </a:lnTo>
                <a:lnTo>
                  <a:pt x="529" y="4940"/>
                </a:lnTo>
                <a:lnTo>
                  <a:pt x="505" y="4943"/>
                </a:lnTo>
                <a:lnTo>
                  <a:pt x="479" y="4947"/>
                </a:lnTo>
                <a:lnTo>
                  <a:pt x="453" y="4950"/>
                </a:lnTo>
                <a:lnTo>
                  <a:pt x="441" y="4953"/>
                </a:lnTo>
                <a:lnTo>
                  <a:pt x="422" y="4956"/>
                </a:lnTo>
                <a:lnTo>
                  <a:pt x="399" y="4958"/>
                </a:lnTo>
                <a:lnTo>
                  <a:pt x="375" y="4961"/>
                </a:lnTo>
                <a:lnTo>
                  <a:pt x="355" y="4964"/>
                </a:lnTo>
                <a:lnTo>
                  <a:pt x="343" y="4964"/>
                </a:lnTo>
                <a:lnTo>
                  <a:pt x="325" y="4965"/>
                </a:lnTo>
                <a:lnTo>
                  <a:pt x="307" y="4967"/>
                </a:lnTo>
                <a:lnTo>
                  <a:pt x="292" y="4967"/>
                </a:lnTo>
                <a:lnTo>
                  <a:pt x="284" y="4967"/>
                </a:lnTo>
                <a:lnTo>
                  <a:pt x="277" y="4965"/>
                </a:lnTo>
                <a:lnTo>
                  <a:pt x="272" y="4964"/>
                </a:lnTo>
                <a:lnTo>
                  <a:pt x="268" y="4962"/>
                </a:lnTo>
                <a:lnTo>
                  <a:pt x="263" y="4958"/>
                </a:lnTo>
                <a:lnTo>
                  <a:pt x="255" y="4952"/>
                </a:lnTo>
                <a:lnTo>
                  <a:pt x="248" y="4944"/>
                </a:lnTo>
                <a:lnTo>
                  <a:pt x="242" y="4935"/>
                </a:lnTo>
                <a:lnTo>
                  <a:pt x="237" y="4926"/>
                </a:lnTo>
                <a:lnTo>
                  <a:pt x="234" y="4919"/>
                </a:lnTo>
                <a:lnTo>
                  <a:pt x="234" y="4910"/>
                </a:lnTo>
                <a:lnTo>
                  <a:pt x="234" y="4904"/>
                </a:lnTo>
                <a:lnTo>
                  <a:pt x="234" y="4900"/>
                </a:lnTo>
                <a:lnTo>
                  <a:pt x="236" y="4897"/>
                </a:lnTo>
                <a:lnTo>
                  <a:pt x="236" y="4896"/>
                </a:lnTo>
                <a:lnTo>
                  <a:pt x="236" y="4894"/>
                </a:lnTo>
                <a:lnTo>
                  <a:pt x="236" y="4893"/>
                </a:lnTo>
                <a:lnTo>
                  <a:pt x="237" y="4890"/>
                </a:lnTo>
                <a:lnTo>
                  <a:pt x="239" y="4887"/>
                </a:lnTo>
                <a:lnTo>
                  <a:pt x="242" y="4884"/>
                </a:lnTo>
                <a:lnTo>
                  <a:pt x="243" y="4882"/>
                </a:lnTo>
                <a:lnTo>
                  <a:pt x="243" y="4882"/>
                </a:lnTo>
                <a:lnTo>
                  <a:pt x="245" y="4881"/>
                </a:lnTo>
                <a:lnTo>
                  <a:pt x="245" y="4881"/>
                </a:lnTo>
                <a:lnTo>
                  <a:pt x="243" y="4879"/>
                </a:lnTo>
                <a:lnTo>
                  <a:pt x="242" y="4876"/>
                </a:lnTo>
                <a:lnTo>
                  <a:pt x="239" y="4869"/>
                </a:lnTo>
                <a:lnTo>
                  <a:pt x="239" y="4860"/>
                </a:lnTo>
                <a:lnTo>
                  <a:pt x="242" y="4852"/>
                </a:lnTo>
                <a:lnTo>
                  <a:pt x="246" y="4846"/>
                </a:lnTo>
                <a:lnTo>
                  <a:pt x="249" y="4843"/>
                </a:lnTo>
                <a:lnTo>
                  <a:pt x="251" y="4839"/>
                </a:lnTo>
                <a:lnTo>
                  <a:pt x="252" y="4834"/>
                </a:lnTo>
                <a:lnTo>
                  <a:pt x="254" y="4828"/>
                </a:lnTo>
                <a:lnTo>
                  <a:pt x="255" y="4816"/>
                </a:lnTo>
                <a:lnTo>
                  <a:pt x="260" y="4805"/>
                </a:lnTo>
                <a:lnTo>
                  <a:pt x="263" y="4799"/>
                </a:lnTo>
                <a:lnTo>
                  <a:pt x="263" y="4796"/>
                </a:lnTo>
                <a:lnTo>
                  <a:pt x="265" y="4793"/>
                </a:lnTo>
                <a:lnTo>
                  <a:pt x="263" y="4790"/>
                </a:lnTo>
                <a:lnTo>
                  <a:pt x="263" y="4789"/>
                </a:lnTo>
                <a:lnTo>
                  <a:pt x="261" y="4789"/>
                </a:lnTo>
                <a:lnTo>
                  <a:pt x="261" y="4787"/>
                </a:lnTo>
                <a:lnTo>
                  <a:pt x="260" y="4784"/>
                </a:lnTo>
                <a:lnTo>
                  <a:pt x="260" y="4781"/>
                </a:lnTo>
                <a:lnTo>
                  <a:pt x="260" y="4777"/>
                </a:lnTo>
                <a:lnTo>
                  <a:pt x="261" y="4766"/>
                </a:lnTo>
                <a:lnTo>
                  <a:pt x="263" y="4749"/>
                </a:lnTo>
                <a:lnTo>
                  <a:pt x="265" y="4734"/>
                </a:lnTo>
                <a:lnTo>
                  <a:pt x="265" y="4724"/>
                </a:lnTo>
                <a:lnTo>
                  <a:pt x="265" y="4721"/>
                </a:lnTo>
                <a:lnTo>
                  <a:pt x="265" y="4718"/>
                </a:lnTo>
                <a:lnTo>
                  <a:pt x="265" y="4716"/>
                </a:lnTo>
                <a:lnTo>
                  <a:pt x="265" y="4716"/>
                </a:lnTo>
                <a:lnTo>
                  <a:pt x="263" y="4715"/>
                </a:lnTo>
                <a:lnTo>
                  <a:pt x="258" y="4715"/>
                </a:lnTo>
                <a:lnTo>
                  <a:pt x="255" y="4715"/>
                </a:lnTo>
                <a:lnTo>
                  <a:pt x="254" y="4715"/>
                </a:lnTo>
                <a:lnTo>
                  <a:pt x="252" y="4715"/>
                </a:lnTo>
                <a:lnTo>
                  <a:pt x="251" y="4715"/>
                </a:lnTo>
                <a:lnTo>
                  <a:pt x="249" y="4713"/>
                </a:lnTo>
                <a:lnTo>
                  <a:pt x="248" y="4710"/>
                </a:lnTo>
                <a:lnTo>
                  <a:pt x="245" y="4707"/>
                </a:lnTo>
                <a:lnTo>
                  <a:pt x="239" y="4693"/>
                </a:lnTo>
                <a:lnTo>
                  <a:pt x="233" y="4677"/>
                </a:lnTo>
                <a:lnTo>
                  <a:pt x="228" y="4659"/>
                </a:lnTo>
                <a:lnTo>
                  <a:pt x="227" y="4644"/>
                </a:lnTo>
                <a:lnTo>
                  <a:pt x="227" y="4634"/>
                </a:lnTo>
                <a:lnTo>
                  <a:pt x="228" y="4631"/>
                </a:lnTo>
                <a:lnTo>
                  <a:pt x="228" y="4630"/>
                </a:lnTo>
                <a:lnTo>
                  <a:pt x="230" y="4630"/>
                </a:lnTo>
                <a:lnTo>
                  <a:pt x="230" y="4628"/>
                </a:lnTo>
                <a:lnTo>
                  <a:pt x="230" y="4628"/>
                </a:lnTo>
                <a:lnTo>
                  <a:pt x="230" y="4627"/>
                </a:lnTo>
                <a:lnTo>
                  <a:pt x="228" y="4624"/>
                </a:lnTo>
                <a:lnTo>
                  <a:pt x="227" y="4621"/>
                </a:lnTo>
                <a:lnTo>
                  <a:pt x="219" y="4607"/>
                </a:lnTo>
                <a:lnTo>
                  <a:pt x="215" y="4595"/>
                </a:lnTo>
                <a:lnTo>
                  <a:pt x="213" y="4592"/>
                </a:lnTo>
                <a:lnTo>
                  <a:pt x="212" y="4589"/>
                </a:lnTo>
                <a:lnTo>
                  <a:pt x="209" y="4586"/>
                </a:lnTo>
                <a:lnTo>
                  <a:pt x="206" y="4583"/>
                </a:lnTo>
                <a:lnTo>
                  <a:pt x="201" y="4577"/>
                </a:lnTo>
                <a:lnTo>
                  <a:pt x="193" y="4568"/>
                </a:lnTo>
                <a:lnTo>
                  <a:pt x="186" y="4556"/>
                </a:lnTo>
                <a:lnTo>
                  <a:pt x="183" y="4541"/>
                </a:lnTo>
                <a:lnTo>
                  <a:pt x="183" y="4520"/>
                </a:lnTo>
                <a:lnTo>
                  <a:pt x="187" y="4497"/>
                </a:lnTo>
                <a:lnTo>
                  <a:pt x="192" y="4480"/>
                </a:lnTo>
                <a:lnTo>
                  <a:pt x="197" y="4461"/>
                </a:lnTo>
                <a:lnTo>
                  <a:pt x="201" y="4441"/>
                </a:lnTo>
                <a:lnTo>
                  <a:pt x="206" y="4424"/>
                </a:lnTo>
                <a:lnTo>
                  <a:pt x="207" y="4409"/>
                </a:lnTo>
                <a:lnTo>
                  <a:pt x="210" y="4396"/>
                </a:lnTo>
                <a:lnTo>
                  <a:pt x="212" y="4382"/>
                </a:lnTo>
                <a:lnTo>
                  <a:pt x="215" y="4368"/>
                </a:lnTo>
                <a:lnTo>
                  <a:pt x="216" y="4361"/>
                </a:lnTo>
                <a:lnTo>
                  <a:pt x="218" y="4353"/>
                </a:lnTo>
                <a:lnTo>
                  <a:pt x="219" y="4346"/>
                </a:lnTo>
                <a:lnTo>
                  <a:pt x="219" y="4335"/>
                </a:lnTo>
                <a:lnTo>
                  <a:pt x="221" y="4323"/>
                </a:lnTo>
                <a:lnTo>
                  <a:pt x="221" y="4306"/>
                </a:lnTo>
                <a:lnTo>
                  <a:pt x="222" y="4288"/>
                </a:lnTo>
                <a:lnTo>
                  <a:pt x="222" y="4273"/>
                </a:lnTo>
                <a:lnTo>
                  <a:pt x="222" y="4260"/>
                </a:lnTo>
                <a:lnTo>
                  <a:pt x="222" y="4240"/>
                </a:lnTo>
                <a:lnTo>
                  <a:pt x="222" y="4217"/>
                </a:lnTo>
                <a:lnTo>
                  <a:pt x="224" y="4198"/>
                </a:lnTo>
                <a:lnTo>
                  <a:pt x="224" y="4183"/>
                </a:lnTo>
                <a:lnTo>
                  <a:pt x="224" y="4169"/>
                </a:lnTo>
                <a:lnTo>
                  <a:pt x="224" y="4149"/>
                </a:lnTo>
                <a:lnTo>
                  <a:pt x="222" y="4127"/>
                </a:lnTo>
                <a:lnTo>
                  <a:pt x="224" y="4104"/>
                </a:lnTo>
                <a:lnTo>
                  <a:pt x="224" y="4086"/>
                </a:lnTo>
                <a:lnTo>
                  <a:pt x="225" y="4065"/>
                </a:lnTo>
                <a:lnTo>
                  <a:pt x="227" y="4042"/>
                </a:lnTo>
                <a:lnTo>
                  <a:pt x="230" y="4019"/>
                </a:lnTo>
                <a:lnTo>
                  <a:pt x="231" y="4001"/>
                </a:lnTo>
                <a:lnTo>
                  <a:pt x="233" y="3986"/>
                </a:lnTo>
                <a:lnTo>
                  <a:pt x="234" y="3966"/>
                </a:lnTo>
                <a:lnTo>
                  <a:pt x="236" y="3944"/>
                </a:lnTo>
                <a:lnTo>
                  <a:pt x="236" y="3921"/>
                </a:lnTo>
                <a:lnTo>
                  <a:pt x="237" y="3903"/>
                </a:lnTo>
                <a:lnTo>
                  <a:pt x="239" y="3879"/>
                </a:lnTo>
                <a:lnTo>
                  <a:pt x="239" y="3848"/>
                </a:lnTo>
                <a:lnTo>
                  <a:pt x="239" y="3818"/>
                </a:lnTo>
                <a:lnTo>
                  <a:pt x="240" y="3794"/>
                </a:lnTo>
                <a:lnTo>
                  <a:pt x="242" y="3776"/>
                </a:lnTo>
                <a:lnTo>
                  <a:pt x="242" y="3750"/>
                </a:lnTo>
                <a:lnTo>
                  <a:pt x="243" y="3722"/>
                </a:lnTo>
                <a:lnTo>
                  <a:pt x="243" y="3694"/>
                </a:lnTo>
                <a:lnTo>
                  <a:pt x="245" y="3670"/>
                </a:lnTo>
                <a:lnTo>
                  <a:pt x="245" y="3653"/>
                </a:lnTo>
                <a:lnTo>
                  <a:pt x="246" y="3634"/>
                </a:lnTo>
                <a:lnTo>
                  <a:pt x="246" y="3614"/>
                </a:lnTo>
                <a:lnTo>
                  <a:pt x="246" y="3596"/>
                </a:lnTo>
                <a:lnTo>
                  <a:pt x="245" y="3582"/>
                </a:lnTo>
                <a:lnTo>
                  <a:pt x="243" y="3558"/>
                </a:lnTo>
                <a:lnTo>
                  <a:pt x="243" y="3528"/>
                </a:lnTo>
                <a:lnTo>
                  <a:pt x="243" y="3508"/>
                </a:lnTo>
                <a:lnTo>
                  <a:pt x="243" y="3484"/>
                </a:lnTo>
                <a:lnTo>
                  <a:pt x="243" y="3460"/>
                </a:lnTo>
                <a:lnTo>
                  <a:pt x="243" y="3439"/>
                </a:lnTo>
                <a:lnTo>
                  <a:pt x="243" y="3422"/>
                </a:lnTo>
                <a:lnTo>
                  <a:pt x="243" y="3400"/>
                </a:lnTo>
                <a:lnTo>
                  <a:pt x="243" y="3377"/>
                </a:lnTo>
                <a:lnTo>
                  <a:pt x="243" y="3354"/>
                </a:lnTo>
                <a:lnTo>
                  <a:pt x="243" y="3339"/>
                </a:lnTo>
                <a:lnTo>
                  <a:pt x="245" y="3319"/>
                </a:lnTo>
                <a:lnTo>
                  <a:pt x="245" y="3294"/>
                </a:lnTo>
                <a:lnTo>
                  <a:pt x="245" y="3267"/>
                </a:lnTo>
                <a:lnTo>
                  <a:pt x="246" y="3244"/>
                </a:lnTo>
                <a:lnTo>
                  <a:pt x="246" y="3229"/>
                </a:lnTo>
                <a:lnTo>
                  <a:pt x="248" y="3206"/>
                </a:lnTo>
                <a:lnTo>
                  <a:pt x="249" y="3182"/>
                </a:lnTo>
                <a:lnTo>
                  <a:pt x="251" y="3156"/>
                </a:lnTo>
                <a:lnTo>
                  <a:pt x="251" y="3132"/>
                </a:lnTo>
                <a:lnTo>
                  <a:pt x="252" y="3114"/>
                </a:lnTo>
                <a:lnTo>
                  <a:pt x="252" y="3084"/>
                </a:lnTo>
                <a:lnTo>
                  <a:pt x="254" y="3059"/>
                </a:lnTo>
                <a:lnTo>
                  <a:pt x="255" y="3035"/>
                </a:lnTo>
                <a:lnTo>
                  <a:pt x="258" y="3016"/>
                </a:lnTo>
                <a:lnTo>
                  <a:pt x="260" y="2991"/>
                </a:lnTo>
                <a:lnTo>
                  <a:pt x="263" y="2967"/>
                </a:lnTo>
                <a:lnTo>
                  <a:pt x="263" y="2948"/>
                </a:lnTo>
                <a:lnTo>
                  <a:pt x="265" y="2933"/>
                </a:lnTo>
                <a:lnTo>
                  <a:pt x="266" y="2911"/>
                </a:lnTo>
                <a:lnTo>
                  <a:pt x="268" y="2887"/>
                </a:lnTo>
                <a:lnTo>
                  <a:pt x="269" y="2861"/>
                </a:lnTo>
                <a:lnTo>
                  <a:pt x="269" y="2836"/>
                </a:lnTo>
                <a:lnTo>
                  <a:pt x="269" y="2815"/>
                </a:lnTo>
                <a:lnTo>
                  <a:pt x="269" y="2792"/>
                </a:lnTo>
                <a:lnTo>
                  <a:pt x="269" y="2765"/>
                </a:lnTo>
                <a:lnTo>
                  <a:pt x="269" y="2733"/>
                </a:lnTo>
                <a:lnTo>
                  <a:pt x="268" y="2704"/>
                </a:lnTo>
                <a:lnTo>
                  <a:pt x="268" y="2679"/>
                </a:lnTo>
                <a:lnTo>
                  <a:pt x="266" y="2654"/>
                </a:lnTo>
                <a:lnTo>
                  <a:pt x="266" y="2627"/>
                </a:lnTo>
                <a:lnTo>
                  <a:pt x="265" y="2597"/>
                </a:lnTo>
                <a:lnTo>
                  <a:pt x="263" y="2570"/>
                </a:lnTo>
                <a:lnTo>
                  <a:pt x="263" y="2546"/>
                </a:lnTo>
                <a:lnTo>
                  <a:pt x="263" y="2515"/>
                </a:lnTo>
                <a:lnTo>
                  <a:pt x="263" y="2493"/>
                </a:lnTo>
                <a:lnTo>
                  <a:pt x="263" y="2479"/>
                </a:lnTo>
                <a:lnTo>
                  <a:pt x="263" y="2470"/>
                </a:lnTo>
                <a:lnTo>
                  <a:pt x="260" y="2456"/>
                </a:lnTo>
                <a:lnTo>
                  <a:pt x="257" y="2443"/>
                </a:lnTo>
                <a:lnTo>
                  <a:pt x="254" y="2431"/>
                </a:lnTo>
                <a:lnTo>
                  <a:pt x="251" y="2417"/>
                </a:lnTo>
                <a:lnTo>
                  <a:pt x="246" y="2400"/>
                </a:lnTo>
                <a:lnTo>
                  <a:pt x="242" y="2382"/>
                </a:lnTo>
                <a:lnTo>
                  <a:pt x="237" y="2364"/>
                </a:lnTo>
                <a:lnTo>
                  <a:pt x="234" y="2351"/>
                </a:lnTo>
                <a:lnTo>
                  <a:pt x="231" y="2340"/>
                </a:lnTo>
                <a:lnTo>
                  <a:pt x="231" y="2334"/>
                </a:lnTo>
                <a:lnTo>
                  <a:pt x="230" y="2331"/>
                </a:lnTo>
                <a:lnTo>
                  <a:pt x="230" y="2329"/>
                </a:lnTo>
                <a:lnTo>
                  <a:pt x="228" y="2329"/>
                </a:lnTo>
                <a:lnTo>
                  <a:pt x="227" y="2329"/>
                </a:lnTo>
                <a:lnTo>
                  <a:pt x="224" y="2332"/>
                </a:lnTo>
                <a:lnTo>
                  <a:pt x="221" y="2334"/>
                </a:lnTo>
                <a:lnTo>
                  <a:pt x="218" y="2335"/>
                </a:lnTo>
                <a:lnTo>
                  <a:pt x="213" y="2337"/>
                </a:lnTo>
                <a:lnTo>
                  <a:pt x="209" y="2338"/>
                </a:lnTo>
                <a:lnTo>
                  <a:pt x="201" y="2338"/>
                </a:lnTo>
                <a:lnTo>
                  <a:pt x="183" y="2338"/>
                </a:lnTo>
                <a:lnTo>
                  <a:pt x="168" y="2335"/>
                </a:lnTo>
                <a:lnTo>
                  <a:pt x="159" y="2332"/>
                </a:lnTo>
                <a:lnTo>
                  <a:pt x="150" y="2331"/>
                </a:lnTo>
                <a:lnTo>
                  <a:pt x="142" y="2329"/>
                </a:lnTo>
                <a:lnTo>
                  <a:pt x="139" y="2328"/>
                </a:lnTo>
                <a:lnTo>
                  <a:pt x="136" y="2325"/>
                </a:lnTo>
                <a:lnTo>
                  <a:pt x="133" y="2323"/>
                </a:lnTo>
                <a:lnTo>
                  <a:pt x="132" y="2320"/>
                </a:lnTo>
                <a:lnTo>
                  <a:pt x="132" y="2317"/>
                </a:lnTo>
                <a:lnTo>
                  <a:pt x="132" y="2310"/>
                </a:lnTo>
                <a:lnTo>
                  <a:pt x="129" y="2301"/>
                </a:lnTo>
                <a:lnTo>
                  <a:pt x="125" y="2290"/>
                </a:lnTo>
                <a:lnTo>
                  <a:pt x="122" y="2277"/>
                </a:lnTo>
                <a:lnTo>
                  <a:pt x="118" y="2257"/>
                </a:lnTo>
                <a:lnTo>
                  <a:pt x="115" y="2234"/>
                </a:lnTo>
                <a:lnTo>
                  <a:pt x="113" y="2219"/>
                </a:lnTo>
                <a:lnTo>
                  <a:pt x="112" y="2208"/>
                </a:lnTo>
                <a:lnTo>
                  <a:pt x="109" y="2201"/>
                </a:lnTo>
                <a:lnTo>
                  <a:pt x="106" y="2192"/>
                </a:lnTo>
                <a:lnTo>
                  <a:pt x="101" y="2175"/>
                </a:lnTo>
                <a:lnTo>
                  <a:pt x="95" y="2154"/>
                </a:lnTo>
                <a:lnTo>
                  <a:pt x="91" y="2133"/>
                </a:lnTo>
                <a:lnTo>
                  <a:pt x="85" y="2104"/>
                </a:lnTo>
                <a:lnTo>
                  <a:pt x="80" y="2075"/>
                </a:lnTo>
                <a:lnTo>
                  <a:pt x="79" y="2063"/>
                </a:lnTo>
                <a:lnTo>
                  <a:pt x="76" y="2048"/>
                </a:lnTo>
                <a:lnTo>
                  <a:pt x="74" y="2035"/>
                </a:lnTo>
                <a:lnTo>
                  <a:pt x="73" y="2024"/>
                </a:lnTo>
                <a:lnTo>
                  <a:pt x="73" y="2018"/>
                </a:lnTo>
                <a:lnTo>
                  <a:pt x="73" y="2015"/>
                </a:lnTo>
                <a:lnTo>
                  <a:pt x="74" y="2010"/>
                </a:lnTo>
                <a:lnTo>
                  <a:pt x="76" y="2007"/>
                </a:lnTo>
                <a:lnTo>
                  <a:pt x="76" y="2001"/>
                </a:lnTo>
                <a:lnTo>
                  <a:pt x="79" y="1985"/>
                </a:lnTo>
                <a:lnTo>
                  <a:pt x="82" y="1962"/>
                </a:lnTo>
                <a:lnTo>
                  <a:pt x="83" y="1949"/>
                </a:lnTo>
                <a:lnTo>
                  <a:pt x="83" y="1941"/>
                </a:lnTo>
                <a:lnTo>
                  <a:pt x="83" y="1933"/>
                </a:lnTo>
                <a:lnTo>
                  <a:pt x="82" y="1926"/>
                </a:lnTo>
                <a:lnTo>
                  <a:pt x="77" y="1912"/>
                </a:lnTo>
                <a:lnTo>
                  <a:pt x="74" y="1896"/>
                </a:lnTo>
                <a:lnTo>
                  <a:pt x="70" y="1877"/>
                </a:lnTo>
                <a:lnTo>
                  <a:pt x="65" y="1862"/>
                </a:lnTo>
                <a:lnTo>
                  <a:pt x="64" y="1850"/>
                </a:lnTo>
                <a:lnTo>
                  <a:pt x="59" y="1832"/>
                </a:lnTo>
                <a:lnTo>
                  <a:pt x="54" y="1822"/>
                </a:lnTo>
                <a:lnTo>
                  <a:pt x="51" y="1817"/>
                </a:lnTo>
                <a:lnTo>
                  <a:pt x="47" y="1809"/>
                </a:lnTo>
                <a:lnTo>
                  <a:pt x="39" y="1797"/>
                </a:lnTo>
                <a:lnTo>
                  <a:pt x="33" y="1787"/>
                </a:lnTo>
                <a:lnTo>
                  <a:pt x="27" y="1775"/>
                </a:lnTo>
                <a:lnTo>
                  <a:pt x="18" y="1757"/>
                </a:lnTo>
                <a:lnTo>
                  <a:pt x="12" y="1732"/>
                </a:lnTo>
                <a:lnTo>
                  <a:pt x="6" y="1707"/>
                </a:lnTo>
                <a:lnTo>
                  <a:pt x="5" y="1687"/>
                </a:lnTo>
                <a:lnTo>
                  <a:pt x="2" y="1667"/>
                </a:lnTo>
                <a:lnTo>
                  <a:pt x="0" y="1649"/>
                </a:lnTo>
                <a:lnTo>
                  <a:pt x="2" y="1636"/>
                </a:lnTo>
                <a:lnTo>
                  <a:pt x="5" y="1622"/>
                </a:lnTo>
                <a:lnTo>
                  <a:pt x="5" y="1607"/>
                </a:lnTo>
                <a:lnTo>
                  <a:pt x="6" y="1589"/>
                </a:lnTo>
                <a:lnTo>
                  <a:pt x="9" y="1569"/>
                </a:lnTo>
                <a:lnTo>
                  <a:pt x="12" y="1543"/>
                </a:lnTo>
                <a:lnTo>
                  <a:pt x="17" y="1518"/>
                </a:lnTo>
                <a:lnTo>
                  <a:pt x="18" y="1497"/>
                </a:lnTo>
                <a:lnTo>
                  <a:pt x="21" y="1480"/>
                </a:lnTo>
                <a:lnTo>
                  <a:pt x="24" y="1460"/>
                </a:lnTo>
                <a:lnTo>
                  <a:pt x="27" y="1441"/>
                </a:lnTo>
                <a:lnTo>
                  <a:pt x="29" y="1424"/>
                </a:lnTo>
                <a:lnTo>
                  <a:pt x="32" y="1415"/>
                </a:lnTo>
                <a:lnTo>
                  <a:pt x="33" y="1404"/>
                </a:lnTo>
                <a:lnTo>
                  <a:pt x="35" y="1388"/>
                </a:lnTo>
                <a:lnTo>
                  <a:pt x="36" y="1370"/>
                </a:lnTo>
                <a:lnTo>
                  <a:pt x="39" y="1353"/>
                </a:lnTo>
                <a:lnTo>
                  <a:pt x="41" y="1341"/>
                </a:lnTo>
                <a:lnTo>
                  <a:pt x="44" y="1317"/>
                </a:lnTo>
                <a:lnTo>
                  <a:pt x="50" y="1294"/>
                </a:lnTo>
                <a:lnTo>
                  <a:pt x="51" y="1285"/>
                </a:lnTo>
                <a:lnTo>
                  <a:pt x="54" y="1268"/>
                </a:lnTo>
                <a:lnTo>
                  <a:pt x="59" y="1250"/>
                </a:lnTo>
                <a:lnTo>
                  <a:pt x="64" y="1232"/>
                </a:lnTo>
                <a:lnTo>
                  <a:pt x="67" y="1214"/>
                </a:lnTo>
                <a:lnTo>
                  <a:pt x="70" y="1202"/>
                </a:lnTo>
                <a:lnTo>
                  <a:pt x="73" y="1188"/>
                </a:lnTo>
                <a:lnTo>
                  <a:pt x="77" y="1170"/>
                </a:lnTo>
                <a:lnTo>
                  <a:pt x="82" y="1149"/>
                </a:lnTo>
                <a:lnTo>
                  <a:pt x="86" y="1129"/>
                </a:lnTo>
                <a:lnTo>
                  <a:pt x="91" y="1111"/>
                </a:lnTo>
                <a:lnTo>
                  <a:pt x="92" y="1101"/>
                </a:lnTo>
                <a:lnTo>
                  <a:pt x="95" y="1088"/>
                </a:lnTo>
                <a:lnTo>
                  <a:pt x="100" y="1078"/>
                </a:lnTo>
                <a:lnTo>
                  <a:pt x="101" y="1067"/>
                </a:lnTo>
                <a:lnTo>
                  <a:pt x="103" y="1061"/>
                </a:lnTo>
                <a:lnTo>
                  <a:pt x="103" y="1058"/>
                </a:lnTo>
                <a:lnTo>
                  <a:pt x="101" y="1054"/>
                </a:lnTo>
                <a:lnTo>
                  <a:pt x="103" y="1051"/>
                </a:lnTo>
                <a:lnTo>
                  <a:pt x="103" y="1046"/>
                </a:lnTo>
                <a:lnTo>
                  <a:pt x="103" y="1042"/>
                </a:lnTo>
                <a:lnTo>
                  <a:pt x="101" y="1037"/>
                </a:lnTo>
                <a:lnTo>
                  <a:pt x="101" y="1031"/>
                </a:lnTo>
                <a:lnTo>
                  <a:pt x="101" y="1017"/>
                </a:lnTo>
                <a:lnTo>
                  <a:pt x="101" y="1001"/>
                </a:lnTo>
                <a:lnTo>
                  <a:pt x="103" y="984"/>
                </a:lnTo>
                <a:lnTo>
                  <a:pt x="106" y="972"/>
                </a:lnTo>
                <a:lnTo>
                  <a:pt x="110" y="960"/>
                </a:lnTo>
                <a:lnTo>
                  <a:pt x="115" y="946"/>
                </a:lnTo>
                <a:lnTo>
                  <a:pt x="122" y="931"/>
                </a:lnTo>
                <a:lnTo>
                  <a:pt x="130" y="918"/>
                </a:lnTo>
                <a:lnTo>
                  <a:pt x="139" y="904"/>
                </a:lnTo>
                <a:lnTo>
                  <a:pt x="147" y="893"/>
                </a:lnTo>
                <a:lnTo>
                  <a:pt x="154" y="886"/>
                </a:lnTo>
                <a:lnTo>
                  <a:pt x="163" y="875"/>
                </a:lnTo>
                <a:lnTo>
                  <a:pt x="171" y="866"/>
                </a:lnTo>
                <a:lnTo>
                  <a:pt x="177" y="862"/>
                </a:lnTo>
                <a:lnTo>
                  <a:pt x="181" y="860"/>
                </a:lnTo>
                <a:lnTo>
                  <a:pt x="184" y="857"/>
                </a:lnTo>
                <a:lnTo>
                  <a:pt x="187" y="854"/>
                </a:lnTo>
                <a:lnTo>
                  <a:pt x="190" y="851"/>
                </a:lnTo>
                <a:lnTo>
                  <a:pt x="193" y="848"/>
                </a:lnTo>
                <a:lnTo>
                  <a:pt x="197" y="845"/>
                </a:lnTo>
                <a:lnTo>
                  <a:pt x="201" y="842"/>
                </a:lnTo>
                <a:lnTo>
                  <a:pt x="206" y="838"/>
                </a:lnTo>
                <a:lnTo>
                  <a:pt x="213" y="831"/>
                </a:lnTo>
                <a:lnTo>
                  <a:pt x="222" y="824"/>
                </a:lnTo>
                <a:lnTo>
                  <a:pt x="233" y="816"/>
                </a:lnTo>
                <a:lnTo>
                  <a:pt x="242" y="809"/>
                </a:lnTo>
                <a:lnTo>
                  <a:pt x="248" y="804"/>
                </a:lnTo>
                <a:lnTo>
                  <a:pt x="260" y="797"/>
                </a:lnTo>
                <a:lnTo>
                  <a:pt x="272" y="789"/>
                </a:lnTo>
                <a:lnTo>
                  <a:pt x="281" y="782"/>
                </a:lnTo>
                <a:lnTo>
                  <a:pt x="287" y="777"/>
                </a:lnTo>
                <a:lnTo>
                  <a:pt x="296" y="771"/>
                </a:lnTo>
                <a:lnTo>
                  <a:pt x="308" y="762"/>
                </a:lnTo>
                <a:lnTo>
                  <a:pt x="322" y="751"/>
                </a:lnTo>
                <a:lnTo>
                  <a:pt x="334" y="742"/>
                </a:lnTo>
                <a:lnTo>
                  <a:pt x="345" y="733"/>
                </a:lnTo>
                <a:lnTo>
                  <a:pt x="360" y="723"/>
                </a:lnTo>
                <a:lnTo>
                  <a:pt x="376" y="711"/>
                </a:lnTo>
                <a:lnTo>
                  <a:pt x="390" y="702"/>
                </a:lnTo>
                <a:lnTo>
                  <a:pt x="401" y="694"/>
                </a:lnTo>
                <a:lnTo>
                  <a:pt x="411" y="689"/>
                </a:lnTo>
                <a:lnTo>
                  <a:pt x="426" y="682"/>
                </a:lnTo>
                <a:lnTo>
                  <a:pt x="443" y="673"/>
                </a:lnTo>
                <a:lnTo>
                  <a:pt x="459" y="665"/>
                </a:lnTo>
                <a:lnTo>
                  <a:pt x="473" y="658"/>
                </a:lnTo>
                <a:lnTo>
                  <a:pt x="488" y="652"/>
                </a:lnTo>
                <a:lnTo>
                  <a:pt x="503" y="644"/>
                </a:lnTo>
                <a:lnTo>
                  <a:pt x="515" y="638"/>
                </a:lnTo>
                <a:lnTo>
                  <a:pt x="524" y="635"/>
                </a:lnTo>
                <a:lnTo>
                  <a:pt x="529" y="632"/>
                </a:lnTo>
                <a:lnTo>
                  <a:pt x="534" y="630"/>
                </a:lnTo>
                <a:lnTo>
                  <a:pt x="537" y="630"/>
                </a:lnTo>
                <a:lnTo>
                  <a:pt x="540" y="629"/>
                </a:lnTo>
                <a:lnTo>
                  <a:pt x="543" y="629"/>
                </a:lnTo>
                <a:lnTo>
                  <a:pt x="544" y="629"/>
                </a:lnTo>
                <a:lnTo>
                  <a:pt x="547" y="627"/>
                </a:lnTo>
                <a:lnTo>
                  <a:pt x="547" y="626"/>
                </a:lnTo>
                <a:lnTo>
                  <a:pt x="549" y="623"/>
                </a:lnTo>
                <a:lnTo>
                  <a:pt x="552" y="618"/>
                </a:lnTo>
                <a:lnTo>
                  <a:pt x="553" y="612"/>
                </a:lnTo>
                <a:lnTo>
                  <a:pt x="558" y="608"/>
                </a:lnTo>
                <a:lnTo>
                  <a:pt x="561" y="603"/>
                </a:lnTo>
                <a:lnTo>
                  <a:pt x="565" y="597"/>
                </a:lnTo>
                <a:lnTo>
                  <a:pt x="568" y="591"/>
                </a:lnTo>
                <a:lnTo>
                  <a:pt x="570" y="587"/>
                </a:lnTo>
                <a:lnTo>
                  <a:pt x="573" y="581"/>
                </a:lnTo>
                <a:lnTo>
                  <a:pt x="579" y="572"/>
                </a:lnTo>
                <a:lnTo>
                  <a:pt x="585" y="559"/>
                </a:lnTo>
                <a:lnTo>
                  <a:pt x="589" y="549"/>
                </a:lnTo>
                <a:lnTo>
                  <a:pt x="592" y="543"/>
                </a:lnTo>
                <a:lnTo>
                  <a:pt x="595" y="537"/>
                </a:lnTo>
                <a:lnTo>
                  <a:pt x="598" y="534"/>
                </a:lnTo>
                <a:lnTo>
                  <a:pt x="600" y="531"/>
                </a:lnTo>
                <a:lnTo>
                  <a:pt x="603" y="528"/>
                </a:lnTo>
                <a:lnTo>
                  <a:pt x="605" y="528"/>
                </a:lnTo>
                <a:lnTo>
                  <a:pt x="606" y="526"/>
                </a:lnTo>
                <a:lnTo>
                  <a:pt x="608" y="525"/>
                </a:lnTo>
                <a:lnTo>
                  <a:pt x="608" y="523"/>
                </a:lnTo>
                <a:lnTo>
                  <a:pt x="609" y="520"/>
                </a:lnTo>
                <a:lnTo>
                  <a:pt x="609" y="510"/>
                </a:lnTo>
                <a:lnTo>
                  <a:pt x="609" y="493"/>
                </a:lnTo>
                <a:lnTo>
                  <a:pt x="611" y="475"/>
                </a:lnTo>
                <a:lnTo>
                  <a:pt x="611" y="460"/>
                </a:lnTo>
                <a:lnTo>
                  <a:pt x="611" y="442"/>
                </a:lnTo>
                <a:lnTo>
                  <a:pt x="612" y="431"/>
                </a:lnTo>
                <a:lnTo>
                  <a:pt x="612" y="428"/>
                </a:lnTo>
                <a:lnTo>
                  <a:pt x="612" y="426"/>
                </a:lnTo>
                <a:lnTo>
                  <a:pt x="611" y="425"/>
                </a:lnTo>
                <a:lnTo>
                  <a:pt x="609" y="423"/>
                </a:lnTo>
                <a:lnTo>
                  <a:pt x="606" y="422"/>
                </a:lnTo>
                <a:lnTo>
                  <a:pt x="600" y="419"/>
                </a:lnTo>
                <a:lnTo>
                  <a:pt x="595" y="414"/>
                </a:lnTo>
                <a:lnTo>
                  <a:pt x="589" y="408"/>
                </a:lnTo>
                <a:lnTo>
                  <a:pt x="583" y="402"/>
                </a:lnTo>
                <a:lnTo>
                  <a:pt x="576" y="387"/>
                </a:lnTo>
                <a:lnTo>
                  <a:pt x="570" y="367"/>
                </a:lnTo>
                <a:lnTo>
                  <a:pt x="565" y="343"/>
                </a:lnTo>
                <a:lnTo>
                  <a:pt x="564" y="321"/>
                </a:lnTo>
                <a:lnTo>
                  <a:pt x="565" y="298"/>
                </a:lnTo>
                <a:lnTo>
                  <a:pt x="567" y="280"/>
                </a:lnTo>
                <a:lnTo>
                  <a:pt x="571" y="265"/>
                </a:lnTo>
                <a:lnTo>
                  <a:pt x="577" y="256"/>
                </a:lnTo>
                <a:lnTo>
                  <a:pt x="586" y="251"/>
                </a:lnTo>
                <a:lnTo>
                  <a:pt x="591" y="251"/>
                </a:lnTo>
                <a:lnTo>
                  <a:pt x="594" y="251"/>
                </a:lnTo>
                <a:lnTo>
                  <a:pt x="595" y="251"/>
                </a:lnTo>
                <a:lnTo>
                  <a:pt x="597" y="251"/>
                </a:lnTo>
                <a:lnTo>
                  <a:pt x="597" y="248"/>
                </a:lnTo>
                <a:lnTo>
                  <a:pt x="597" y="244"/>
                </a:lnTo>
                <a:lnTo>
                  <a:pt x="595" y="231"/>
                </a:lnTo>
                <a:lnTo>
                  <a:pt x="595" y="213"/>
                </a:lnTo>
                <a:lnTo>
                  <a:pt x="594" y="192"/>
                </a:lnTo>
                <a:lnTo>
                  <a:pt x="597" y="172"/>
                </a:lnTo>
                <a:lnTo>
                  <a:pt x="600" y="159"/>
                </a:lnTo>
                <a:lnTo>
                  <a:pt x="606" y="147"/>
                </a:lnTo>
                <a:lnTo>
                  <a:pt x="609" y="139"/>
                </a:lnTo>
                <a:lnTo>
                  <a:pt x="609" y="133"/>
                </a:lnTo>
                <a:lnTo>
                  <a:pt x="608" y="126"/>
                </a:lnTo>
                <a:lnTo>
                  <a:pt x="608" y="115"/>
                </a:lnTo>
                <a:lnTo>
                  <a:pt x="609" y="101"/>
                </a:lnTo>
                <a:lnTo>
                  <a:pt x="615" y="88"/>
                </a:lnTo>
                <a:lnTo>
                  <a:pt x="629" y="74"/>
                </a:lnTo>
                <a:lnTo>
                  <a:pt x="639" y="67"/>
                </a:lnTo>
                <a:lnTo>
                  <a:pt x="654" y="56"/>
                </a:lnTo>
                <a:lnTo>
                  <a:pt x="673" y="44"/>
                </a:lnTo>
                <a:lnTo>
                  <a:pt x="695" y="30"/>
                </a:lnTo>
                <a:lnTo>
                  <a:pt x="722" y="20"/>
                </a:lnTo>
                <a:lnTo>
                  <a:pt x="753" y="9"/>
                </a:lnTo>
                <a:lnTo>
                  <a:pt x="787" y="3"/>
                </a:lnTo>
                <a:lnTo>
                  <a:pt x="827" y="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Calibri"/>
            </a:endParaRPr>
          </a:p>
        </p:txBody>
      </p:sp>
      <p:sp>
        <p:nvSpPr>
          <p:cNvPr id="4" name="Oval Callout 3"/>
          <p:cNvSpPr/>
          <p:nvPr/>
        </p:nvSpPr>
        <p:spPr bwMode="gray">
          <a:xfrm>
            <a:off x="1897637" y="1063270"/>
            <a:ext cx="2343474" cy="1571582"/>
          </a:xfrm>
          <a:prstGeom prst="wedgeEllipseCallout">
            <a:avLst>
              <a:gd name="adj1" fmla="val 64123"/>
              <a:gd name="adj2" fmla="val -467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38100" dir="2700000" algn="tl" rotWithShape="0">
              <a:prstClr val="black">
                <a:alpha val="10000"/>
              </a:prstClr>
            </a:outerShdw>
          </a:effectLst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/>
                <a:cs typeface="Arial" pitchFamily="34" charset="0"/>
              </a:rPr>
              <a:t>Lexicology + compute</a:t>
            </a: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Oval Callout 4"/>
          <p:cNvSpPr/>
          <p:nvPr/>
        </p:nvSpPr>
        <p:spPr bwMode="gray">
          <a:xfrm flipH="1">
            <a:off x="6172888" y="1390684"/>
            <a:ext cx="2343474" cy="1571582"/>
          </a:xfrm>
          <a:prstGeom prst="wedgeEllipseCallout">
            <a:avLst>
              <a:gd name="adj1" fmla="val 74251"/>
              <a:gd name="adj2" fmla="val -6995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38100" dir="2700000" algn="tl" rotWithShape="0">
              <a:prstClr val="black">
                <a:alpha val="10000"/>
              </a:prstClr>
            </a:outerShdw>
          </a:effectLst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/>
                <a:cs typeface="Arial" pitchFamily="34" charset="0"/>
              </a:rPr>
              <a:t>Content + analyze</a:t>
            </a:r>
          </a:p>
        </p:txBody>
      </p:sp>
    </p:spTree>
    <p:extLst>
      <p:ext uri="{BB962C8B-B14F-4D97-AF65-F5344CB8AC3E}">
        <p14:creationId xmlns:p14="http://schemas.microsoft.com/office/powerpoint/2010/main" val="303986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gray">
          <a:xfrm>
            <a:off x="2819757" y="1680957"/>
            <a:ext cx="1794532" cy="1796194"/>
          </a:xfrm>
          <a:prstGeom prst="ellipse">
            <a:avLst/>
          </a:prstGeom>
          <a:solidFill>
            <a:schemeClr val="tx2"/>
          </a:solidFill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4537" y="2629952"/>
            <a:ext cx="1364946" cy="1364568"/>
            <a:chOff x="2151347" y="3483954"/>
            <a:chExt cx="1364946" cy="1363306"/>
          </a:xfrm>
        </p:grpSpPr>
        <p:sp>
          <p:nvSpPr>
            <p:cNvPr id="4" name="Oval 11"/>
            <p:cNvSpPr>
              <a:spLocks noChangeArrowheads="1"/>
            </p:cNvSpPr>
            <p:nvPr/>
          </p:nvSpPr>
          <p:spPr bwMode="gray">
            <a:xfrm>
              <a:off x="2151347" y="3483954"/>
              <a:ext cx="1364946" cy="1363306"/>
            </a:xfrm>
            <a:prstGeom prst="roundRect">
              <a:avLst>
                <a:gd name="adj" fmla="val 8965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98985" y="3828779"/>
              <a:ext cx="670663" cy="673659"/>
            </a:xfrm>
            <a:custGeom>
              <a:avLst/>
              <a:gdLst>
                <a:gd name="T0" fmla="*/ 198 w 448"/>
                <a:gd name="T1" fmla="*/ 132 h 450"/>
                <a:gd name="T2" fmla="*/ 156 w 448"/>
                <a:gd name="T3" fmla="*/ 156 h 450"/>
                <a:gd name="T4" fmla="*/ 131 w 448"/>
                <a:gd name="T5" fmla="*/ 199 h 450"/>
                <a:gd name="T6" fmla="*/ 131 w 448"/>
                <a:gd name="T7" fmla="*/ 251 h 450"/>
                <a:gd name="T8" fmla="*/ 156 w 448"/>
                <a:gd name="T9" fmla="*/ 292 h 450"/>
                <a:gd name="T10" fmla="*/ 198 w 448"/>
                <a:gd name="T11" fmla="*/ 318 h 450"/>
                <a:gd name="T12" fmla="*/ 250 w 448"/>
                <a:gd name="T13" fmla="*/ 318 h 450"/>
                <a:gd name="T14" fmla="*/ 291 w 448"/>
                <a:gd name="T15" fmla="*/ 292 h 450"/>
                <a:gd name="T16" fmla="*/ 316 w 448"/>
                <a:gd name="T17" fmla="*/ 251 h 450"/>
                <a:gd name="T18" fmla="*/ 316 w 448"/>
                <a:gd name="T19" fmla="*/ 199 h 450"/>
                <a:gd name="T20" fmla="*/ 291 w 448"/>
                <a:gd name="T21" fmla="*/ 156 h 450"/>
                <a:gd name="T22" fmla="*/ 250 w 448"/>
                <a:gd name="T23" fmla="*/ 132 h 450"/>
                <a:gd name="T24" fmla="*/ 192 w 448"/>
                <a:gd name="T25" fmla="*/ 0 h 450"/>
                <a:gd name="T26" fmla="*/ 256 w 448"/>
                <a:gd name="T27" fmla="*/ 68 h 450"/>
                <a:gd name="T28" fmla="*/ 314 w 448"/>
                <a:gd name="T29" fmla="*/ 92 h 450"/>
                <a:gd name="T30" fmla="*/ 407 w 448"/>
                <a:gd name="T31" fmla="*/ 90 h 450"/>
                <a:gd name="T32" fmla="*/ 372 w 448"/>
                <a:gd name="T33" fmla="*/ 164 h 450"/>
                <a:gd name="T34" fmla="*/ 448 w 448"/>
                <a:gd name="T35" fmla="*/ 192 h 450"/>
                <a:gd name="T36" fmla="*/ 381 w 448"/>
                <a:gd name="T37" fmla="*/ 256 h 450"/>
                <a:gd name="T38" fmla="*/ 358 w 448"/>
                <a:gd name="T39" fmla="*/ 314 h 450"/>
                <a:gd name="T40" fmla="*/ 362 w 448"/>
                <a:gd name="T41" fmla="*/ 408 h 450"/>
                <a:gd name="T42" fmla="*/ 286 w 448"/>
                <a:gd name="T43" fmla="*/ 373 h 450"/>
                <a:gd name="T44" fmla="*/ 256 w 448"/>
                <a:gd name="T45" fmla="*/ 450 h 450"/>
                <a:gd name="T46" fmla="*/ 192 w 448"/>
                <a:gd name="T47" fmla="*/ 382 h 450"/>
                <a:gd name="T48" fmla="*/ 138 w 448"/>
                <a:gd name="T49" fmla="*/ 360 h 450"/>
                <a:gd name="T50" fmla="*/ 45 w 448"/>
                <a:gd name="T51" fmla="*/ 363 h 450"/>
                <a:gd name="T52" fmla="*/ 76 w 448"/>
                <a:gd name="T53" fmla="*/ 288 h 450"/>
                <a:gd name="T54" fmla="*/ 0 w 448"/>
                <a:gd name="T55" fmla="*/ 256 h 450"/>
                <a:gd name="T56" fmla="*/ 67 w 448"/>
                <a:gd name="T57" fmla="*/ 192 h 450"/>
                <a:gd name="T58" fmla="*/ 91 w 448"/>
                <a:gd name="T59" fmla="*/ 136 h 450"/>
                <a:gd name="T60" fmla="*/ 90 w 448"/>
                <a:gd name="T61" fmla="*/ 45 h 450"/>
                <a:gd name="T62" fmla="*/ 163 w 448"/>
                <a:gd name="T63" fmla="*/ 77 h 450"/>
                <a:gd name="T64" fmla="*/ 192 w 448"/>
                <a:gd name="T65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" h="450">
                  <a:moveTo>
                    <a:pt x="224" y="128"/>
                  </a:moveTo>
                  <a:lnTo>
                    <a:pt x="198" y="132"/>
                  </a:lnTo>
                  <a:lnTo>
                    <a:pt x="176" y="142"/>
                  </a:lnTo>
                  <a:lnTo>
                    <a:pt x="156" y="156"/>
                  </a:lnTo>
                  <a:lnTo>
                    <a:pt x="141" y="177"/>
                  </a:lnTo>
                  <a:lnTo>
                    <a:pt x="131" y="199"/>
                  </a:lnTo>
                  <a:lnTo>
                    <a:pt x="128" y="225"/>
                  </a:lnTo>
                  <a:lnTo>
                    <a:pt x="131" y="251"/>
                  </a:lnTo>
                  <a:lnTo>
                    <a:pt x="141" y="273"/>
                  </a:lnTo>
                  <a:lnTo>
                    <a:pt x="156" y="292"/>
                  </a:lnTo>
                  <a:lnTo>
                    <a:pt x="176" y="308"/>
                  </a:lnTo>
                  <a:lnTo>
                    <a:pt x="198" y="318"/>
                  </a:lnTo>
                  <a:lnTo>
                    <a:pt x="224" y="322"/>
                  </a:lnTo>
                  <a:lnTo>
                    <a:pt x="250" y="318"/>
                  </a:lnTo>
                  <a:lnTo>
                    <a:pt x="272" y="308"/>
                  </a:lnTo>
                  <a:lnTo>
                    <a:pt x="291" y="292"/>
                  </a:lnTo>
                  <a:lnTo>
                    <a:pt x="307" y="273"/>
                  </a:lnTo>
                  <a:lnTo>
                    <a:pt x="316" y="251"/>
                  </a:lnTo>
                  <a:lnTo>
                    <a:pt x="321" y="225"/>
                  </a:lnTo>
                  <a:lnTo>
                    <a:pt x="316" y="199"/>
                  </a:lnTo>
                  <a:lnTo>
                    <a:pt x="307" y="177"/>
                  </a:lnTo>
                  <a:lnTo>
                    <a:pt x="291" y="156"/>
                  </a:lnTo>
                  <a:lnTo>
                    <a:pt x="272" y="142"/>
                  </a:lnTo>
                  <a:lnTo>
                    <a:pt x="250" y="132"/>
                  </a:lnTo>
                  <a:lnTo>
                    <a:pt x="224" y="128"/>
                  </a:lnTo>
                  <a:close/>
                  <a:moveTo>
                    <a:pt x="192" y="0"/>
                  </a:moveTo>
                  <a:lnTo>
                    <a:pt x="256" y="0"/>
                  </a:lnTo>
                  <a:lnTo>
                    <a:pt x="256" y="68"/>
                  </a:lnTo>
                  <a:lnTo>
                    <a:pt x="287" y="77"/>
                  </a:lnTo>
                  <a:lnTo>
                    <a:pt x="314" y="92"/>
                  </a:lnTo>
                  <a:lnTo>
                    <a:pt x="361" y="45"/>
                  </a:lnTo>
                  <a:lnTo>
                    <a:pt x="407" y="90"/>
                  </a:lnTo>
                  <a:lnTo>
                    <a:pt x="359" y="138"/>
                  </a:lnTo>
                  <a:lnTo>
                    <a:pt x="372" y="164"/>
                  </a:lnTo>
                  <a:lnTo>
                    <a:pt x="381" y="192"/>
                  </a:lnTo>
                  <a:lnTo>
                    <a:pt x="448" y="192"/>
                  </a:lnTo>
                  <a:lnTo>
                    <a:pt x="448" y="256"/>
                  </a:lnTo>
                  <a:lnTo>
                    <a:pt x="381" y="256"/>
                  </a:lnTo>
                  <a:lnTo>
                    <a:pt x="372" y="287"/>
                  </a:lnTo>
                  <a:lnTo>
                    <a:pt x="358" y="314"/>
                  </a:lnTo>
                  <a:lnTo>
                    <a:pt x="407" y="363"/>
                  </a:lnTo>
                  <a:lnTo>
                    <a:pt x="362" y="408"/>
                  </a:lnTo>
                  <a:lnTo>
                    <a:pt x="313" y="359"/>
                  </a:lnTo>
                  <a:lnTo>
                    <a:pt x="286" y="373"/>
                  </a:lnTo>
                  <a:lnTo>
                    <a:pt x="256" y="382"/>
                  </a:lnTo>
                  <a:lnTo>
                    <a:pt x="256" y="450"/>
                  </a:lnTo>
                  <a:lnTo>
                    <a:pt x="192" y="450"/>
                  </a:lnTo>
                  <a:lnTo>
                    <a:pt x="192" y="382"/>
                  </a:lnTo>
                  <a:lnTo>
                    <a:pt x="164" y="373"/>
                  </a:lnTo>
                  <a:lnTo>
                    <a:pt x="138" y="360"/>
                  </a:lnTo>
                  <a:lnTo>
                    <a:pt x="90" y="408"/>
                  </a:lnTo>
                  <a:lnTo>
                    <a:pt x="45" y="363"/>
                  </a:lnTo>
                  <a:lnTo>
                    <a:pt x="92" y="315"/>
                  </a:lnTo>
                  <a:lnTo>
                    <a:pt x="76" y="288"/>
                  </a:lnTo>
                  <a:lnTo>
                    <a:pt x="67" y="256"/>
                  </a:lnTo>
                  <a:lnTo>
                    <a:pt x="0" y="256"/>
                  </a:lnTo>
                  <a:lnTo>
                    <a:pt x="0" y="192"/>
                  </a:lnTo>
                  <a:lnTo>
                    <a:pt x="67" y="192"/>
                  </a:lnTo>
                  <a:lnTo>
                    <a:pt x="76" y="163"/>
                  </a:lnTo>
                  <a:lnTo>
                    <a:pt x="91" y="136"/>
                  </a:lnTo>
                  <a:lnTo>
                    <a:pt x="45" y="90"/>
                  </a:lnTo>
                  <a:lnTo>
                    <a:pt x="90" y="45"/>
                  </a:lnTo>
                  <a:lnTo>
                    <a:pt x="136" y="91"/>
                  </a:lnTo>
                  <a:lnTo>
                    <a:pt x="163" y="77"/>
                  </a:lnTo>
                  <a:lnTo>
                    <a:pt x="192" y="6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4537" y="1155375"/>
            <a:ext cx="1364946" cy="1364568"/>
            <a:chOff x="2151347" y="2010742"/>
            <a:chExt cx="1364946" cy="1363306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gray">
            <a:xfrm>
              <a:off x="2151347" y="2010742"/>
              <a:ext cx="1364946" cy="1363306"/>
            </a:xfrm>
            <a:prstGeom prst="roundRect">
              <a:avLst>
                <a:gd name="adj" fmla="val 8965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2594796" y="2309158"/>
              <a:ext cx="479045" cy="766473"/>
            </a:xfrm>
            <a:custGeom>
              <a:avLst/>
              <a:gdLst>
                <a:gd name="T0" fmla="*/ 448 w 640"/>
                <a:gd name="T1" fmla="*/ 834 h 1028"/>
                <a:gd name="T2" fmla="*/ 448 w 640"/>
                <a:gd name="T3" fmla="*/ 899 h 1028"/>
                <a:gd name="T4" fmla="*/ 577 w 640"/>
                <a:gd name="T5" fmla="*/ 899 h 1028"/>
                <a:gd name="T6" fmla="*/ 577 w 640"/>
                <a:gd name="T7" fmla="*/ 834 h 1028"/>
                <a:gd name="T8" fmla="*/ 448 w 640"/>
                <a:gd name="T9" fmla="*/ 834 h 1028"/>
                <a:gd name="T10" fmla="*/ 63 w 640"/>
                <a:gd name="T11" fmla="*/ 834 h 1028"/>
                <a:gd name="T12" fmla="*/ 63 w 640"/>
                <a:gd name="T13" fmla="*/ 899 h 1028"/>
                <a:gd name="T14" fmla="*/ 192 w 640"/>
                <a:gd name="T15" fmla="*/ 899 h 1028"/>
                <a:gd name="T16" fmla="*/ 192 w 640"/>
                <a:gd name="T17" fmla="*/ 834 h 1028"/>
                <a:gd name="T18" fmla="*/ 63 w 640"/>
                <a:gd name="T19" fmla="*/ 834 h 1028"/>
                <a:gd name="T20" fmla="*/ 320 w 640"/>
                <a:gd name="T21" fmla="*/ 803 h 1028"/>
                <a:gd name="T22" fmla="*/ 303 w 640"/>
                <a:gd name="T23" fmla="*/ 805 h 1028"/>
                <a:gd name="T24" fmla="*/ 288 w 640"/>
                <a:gd name="T25" fmla="*/ 811 h 1028"/>
                <a:gd name="T26" fmla="*/ 275 w 640"/>
                <a:gd name="T27" fmla="*/ 821 h 1028"/>
                <a:gd name="T28" fmla="*/ 264 w 640"/>
                <a:gd name="T29" fmla="*/ 834 h 1028"/>
                <a:gd name="T30" fmla="*/ 258 w 640"/>
                <a:gd name="T31" fmla="*/ 850 h 1028"/>
                <a:gd name="T32" fmla="*/ 256 w 640"/>
                <a:gd name="T33" fmla="*/ 867 h 1028"/>
                <a:gd name="T34" fmla="*/ 258 w 640"/>
                <a:gd name="T35" fmla="*/ 884 h 1028"/>
                <a:gd name="T36" fmla="*/ 264 w 640"/>
                <a:gd name="T37" fmla="*/ 899 h 1028"/>
                <a:gd name="T38" fmla="*/ 275 w 640"/>
                <a:gd name="T39" fmla="*/ 912 h 1028"/>
                <a:gd name="T40" fmla="*/ 288 w 640"/>
                <a:gd name="T41" fmla="*/ 922 h 1028"/>
                <a:gd name="T42" fmla="*/ 303 w 640"/>
                <a:gd name="T43" fmla="*/ 928 h 1028"/>
                <a:gd name="T44" fmla="*/ 320 w 640"/>
                <a:gd name="T45" fmla="*/ 930 h 1028"/>
                <a:gd name="T46" fmla="*/ 337 w 640"/>
                <a:gd name="T47" fmla="*/ 928 h 1028"/>
                <a:gd name="T48" fmla="*/ 352 w 640"/>
                <a:gd name="T49" fmla="*/ 922 h 1028"/>
                <a:gd name="T50" fmla="*/ 365 w 640"/>
                <a:gd name="T51" fmla="*/ 912 h 1028"/>
                <a:gd name="T52" fmla="*/ 376 w 640"/>
                <a:gd name="T53" fmla="*/ 899 h 1028"/>
                <a:gd name="T54" fmla="*/ 382 w 640"/>
                <a:gd name="T55" fmla="*/ 884 h 1028"/>
                <a:gd name="T56" fmla="*/ 384 w 640"/>
                <a:gd name="T57" fmla="*/ 867 h 1028"/>
                <a:gd name="T58" fmla="*/ 382 w 640"/>
                <a:gd name="T59" fmla="*/ 850 h 1028"/>
                <a:gd name="T60" fmla="*/ 376 w 640"/>
                <a:gd name="T61" fmla="*/ 834 h 1028"/>
                <a:gd name="T62" fmla="*/ 365 w 640"/>
                <a:gd name="T63" fmla="*/ 821 h 1028"/>
                <a:gd name="T64" fmla="*/ 352 w 640"/>
                <a:gd name="T65" fmla="*/ 811 h 1028"/>
                <a:gd name="T66" fmla="*/ 337 w 640"/>
                <a:gd name="T67" fmla="*/ 805 h 1028"/>
                <a:gd name="T68" fmla="*/ 320 w 640"/>
                <a:gd name="T69" fmla="*/ 803 h 1028"/>
                <a:gd name="T70" fmla="*/ 63 w 640"/>
                <a:gd name="T71" fmla="*/ 65 h 1028"/>
                <a:gd name="T72" fmla="*/ 63 w 640"/>
                <a:gd name="T73" fmla="*/ 706 h 1028"/>
                <a:gd name="T74" fmla="*/ 577 w 640"/>
                <a:gd name="T75" fmla="*/ 706 h 1028"/>
                <a:gd name="T76" fmla="*/ 577 w 640"/>
                <a:gd name="T77" fmla="*/ 65 h 1028"/>
                <a:gd name="T78" fmla="*/ 63 w 640"/>
                <a:gd name="T79" fmla="*/ 65 h 1028"/>
                <a:gd name="T80" fmla="*/ 0 w 640"/>
                <a:gd name="T81" fmla="*/ 0 h 1028"/>
                <a:gd name="T82" fmla="*/ 640 w 640"/>
                <a:gd name="T83" fmla="*/ 0 h 1028"/>
                <a:gd name="T84" fmla="*/ 640 w 640"/>
                <a:gd name="T85" fmla="*/ 1028 h 1028"/>
                <a:gd name="T86" fmla="*/ 0 w 640"/>
                <a:gd name="T87" fmla="*/ 1028 h 1028"/>
                <a:gd name="T88" fmla="*/ 0 w 640"/>
                <a:gd name="T8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0" h="1028">
                  <a:moveTo>
                    <a:pt x="448" y="834"/>
                  </a:moveTo>
                  <a:lnTo>
                    <a:pt x="448" y="899"/>
                  </a:lnTo>
                  <a:lnTo>
                    <a:pt x="577" y="899"/>
                  </a:lnTo>
                  <a:lnTo>
                    <a:pt x="577" y="834"/>
                  </a:lnTo>
                  <a:lnTo>
                    <a:pt x="448" y="834"/>
                  </a:lnTo>
                  <a:close/>
                  <a:moveTo>
                    <a:pt x="63" y="834"/>
                  </a:moveTo>
                  <a:lnTo>
                    <a:pt x="63" y="899"/>
                  </a:lnTo>
                  <a:lnTo>
                    <a:pt x="192" y="899"/>
                  </a:lnTo>
                  <a:lnTo>
                    <a:pt x="192" y="834"/>
                  </a:lnTo>
                  <a:lnTo>
                    <a:pt x="63" y="834"/>
                  </a:lnTo>
                  <a:close/>
                  <a:moveTo>
                    <a:pt x="320" y="803"/>
                  </a:moveTo>
                  <a:lnTo>
                    <a:pt x="303" y="805"/>
                  </a:lnTo>
                  <a:lnTo>
                    <a:pt x="288" y="811"/>
                  </a:lnTo>
                  <a:lnTo>
                    <a:pt x="275" y="821"/>
                  </a:lnTo>
                  <a:lnTo>
                    <a:pt x="264" y="834"/>
                  </a:lnTo>
                  <a:lnTo>
                    <a:pt x="258" y="850"/>
                  </a:lnTo>
                  <a:lnTo>
                    <a:pt x="256" y="867"/>
                  </a:lnTo>
                  <a:lnTo>
                    <a:pt x="258" y="884"/>
                  </a:lnTo>
                  <a:lnTo>
                    <a:pt x="264" y="899"/>
                  </a:lnTo>
                  <a:lnTo>
                    <a:pt x="275" y="912"/>
                  </a:lnTo>
                  <a:lnTo>
                    <a:pt x="288" y="922"/>
                  </a:lnTo>
                  <a:lnTo>
                    <a:pt x="303" y="928"/>
                  </a:lnTo>
                  <a:lnTo>
                    <a:pt x="320" y="930"/>
                  </a:lnTo>
                  <a:lnTo>
                    <a:pt x="337" y="928"/>
                  </a:lnTo>
                  <a:lnTo>
                    <a:pt x="352" y="922"/>
                  </a:lnTo>
                  <a:lnTo>
                    <a:pt x="365" y="912"/>
                  </a:lnTo>
                  <a:lnTo>
                    <a:pt x="376" y="899"/>
                  </a:lnTo>
                  <a:lnTo>
                    <a:pt x="382" y="884"/>
                  </a:lnTo>
                  <a:lnTo>
                    <a:pt x="384" y="867"/>
                  </a:lnTo>
                  <a:lnTo>
                    <a:pt x="382" y="850"/>
                  </a:lnTo>
                  <a:lnTo>
                    <a:pt x="376" y="834"/>
                  </a:lnTo>
                  <a:lnTo>
                    <a:pt x="365" y="821"/>
                  </a:lnTo>
                  <a:lnTo>
                    <a:pt x="352" y="811"/>
                  </a:lnTo>
                  <a:lnTo>
                    <a:pt x="337" y="805"/>
                  </a:lnTo>
                  <a:lnTo>
                    <a:pt x="320" y="803"/>
                  </a:lnTo>
                  <a:close/>
                  <a:moveTo>
                    <a:pt x="63" y="65"/>
                  </a:moveTo>
                  <a:lnTo>
                    <a:pt x="63" y="706"/>
                  </a:lnTo>
                  <a:lnTo>
                    <a:pt x="577" y="706"/>
                  </a:lnTo>
                  <a:lnTo>
                    <a:pt x="577" y="65"/>
                  </a:lnTo>
                  <a:lnTo>
                    <a:pt x="63" y="65"/>
                  </a:lnTo>
                  <a:close/>
                  <a:moveTo>
                    <a:pt x="0" y="0"/>
                  </a:moveTo>
                  <a:lnTo>
                    <a:pt x="640" y="0"/>
                  </a:lnTo>
                  <a:lnTo>
                    <a:pt x="640" y="1028"/>
                  </a:lnTo>
                  <a:lnTo>
                    <a:pt x="0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65260" y="2629952"/>
            <a:ext cx="1364946" cy="1364568"/>
            <a:chOff x="3632069" y="3483954"/>
            <a:chExt cx="1364946" cy="1363306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gray">
            <a:xfrm>
              <a:off x="3632069" y="3483954"/>
              <a:ext cx="1364946" cy="1363306"/>
            </a:xfrm>
            <a:prstGeom prst="roundRect">
              <a:avLst>
                <a:gd name="adj" fmla="val 8965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3931307" y="3878180"/>
              <a:ext cx="766471" cy="574854"/>
            </a:xfrm>
            <a:custGeom>
              <a:avLst/>
              <a:gdLst>
                <a:gd name="T0" fmla="*/ 447 w 1028"/>
                <a:gd name="T1" fmla="*/ 269 h 770"/>
                <a:gd name="T2" fmla="*/ 366 w 1028"/>
                <a:gd name="T3" fmla="*/ 325 h 770"/>
                <a:gd name="T4" fmla="*/ 325 w 1028"/>
                <a:gd name="T5" fmla="*/ 414 h 770"/>
                <a:gd name="T6" fmla="*/ 334 w 1028"/>
                <a:gd name="T7" fmla="*/ 516 h 770"/>
                <a:gd name="T8" fmla="*/ 390 w 1028"/>
                <a:gd name="T9" fmla="*/ 596 h 770"/>
                <a:gd name="T10" fmla="*/ 480 w 1028"/>
                <a:gd name="T11" fmla="*/ 639 h 770"/>
                <a:gd name="T12" fmla="*/ 581 w 1028"/>
                <a:gd name="T13" fmla="*/ 630 h 770"/>
                <a:gd name="T14" fmla="*/ 662 w 1028"/>
                <a:gd name="T15" fmla="*/ 573 h 770"/>
                <a:gd name="T16" fmla="*/ 703 w 1028"/>
                <a:gd name="T17" fmla="*/ 484 h 770"/>
                <a:gd name="T18" fmla="*/ 694 w 1028"/>
                <a:gd name="T19" fmla="*/ 382 h 770"/>
                <a:gd name="T20" fmla="*/ 638 w 1028"/>
                <a:gd name="T21" fmla="*/ 302 h 770"/>
                <a:gd name="T22" fmla="*/ 548 w 1028"/>
                <a:gd name="T23" fmla="*/ 260 h 770"/>
                <a:gd name="T24" fmla="*/ 642 w 1028"/>
                <a:gd name="T25" fmla="*/ 0 h 770"/>
                <a:gd name="T26" fmla="*/ 901 w 1028"/>
                <a:gd name="T27" fmla="*/ 128 h 770"/>
                <a:gd name="T28" fmla="*/ 924 w 1028"/>
                <a:gd name="T29" fmla="*/ 131 h 770"/>
                <a:gd name="T30" fmla="*/ 963 w 1028"/>
                <a:gd name="T31" fmla="*/ 144 h 770"/>
                <a:gd name="T32" fmla="*/ 1002 w 1028"/>
                <a:gd name="T33" fmla="*/ 175 h 770"/>
                <a:gd name="T34" fmla="*/ 1026 w 1028"/>
                <a:gd name="T35" fmla="*/ 231 h 770"/>
                <a:gd name="T36" fmla="*/ 1028 w 1028"/>
                <a:gd name="T37" fmla="*/ 353 h 770"/>
                <a:gd name="T38" fmla="*/ 1028 w 1028"/>
                <a:gd name="T39" fmla="*/ 462 h 770"/>
                <a:gd name="T40" fmla="*/ 1028 w 1028"/>
                <a:gd name="T41" fmla="*/ 588 h 770"/>
                <a:gd name="T42" fmla="*/ 1028 w 1028"/>
                <a:gd name="T43" fmla="*/ 642 h 770"/>
                <a:gd name="T44" fmla="*/ 1026 w 1028"/>
                <a:gd name="T45" fmla="*/ 657 h 770"/>
                <a:gd name="T46" fmla="*/ 1017 w 1028"/>
                <a:gd name="T47" fmla="*/ 692 h 770"/>
                <a:gd name="T48" fmla="*/ 993 w 1028"/>
                <a:gd name="T49" fmla="*/ 733 h 770"/>
                <a:gd name="T50" fmla="*/ 947 w 1028"/>
                <a:gd name="T51" fmla="*/ 763 h 770"/>
                <a:gd name="T52" fmla="*/ 884 w 1028"/>
                <a:gd name="T53" fmla="*/ 770 h 770"/>
                <a:gd name="T54" fmla="*/ 457 w 1028"/>
                <a:gd name="T55" fmla="*/ 770 h 770"/>
                <a:gd name="T56" fmla="*/ 283 w 1028"/>
                <a:gd name="T57" fmla="*/ 770 h 770"/>
                <a:gd name="T58" fmla="*/ 184 w 1028"/>
                <a:gd name="T59" fmla="*/ 770 h 770"/>
                <a:gd name="T60" fmla="*/ 133 w 1028"/>
                <a:gd name="T61" fmla="*/ 770 h 770"/>
                <a:gd name="T62" fmla="*/ 122 w 1028"/>
                <a:gd name="T63" fmla="*/ 769 h 770"/>
                <a:gd name="T64" fmla="*/ 91 w 1028"/>
                <a:gd name="T65" fmla="*/ 764 h 770"/>
                <a:gd name="T66" fmla="*/ 51 w 1028"/>
                <a:gd name="T67" fmla="*/ 746 h 770"/>
                <a:gd name="T68" fmla="*/ 16 w 1028"/>
                <a:gd name="T69" fmla="*/ 707 h 770"/>
                <a:gd name="T70" fmla="*/ 0 w 1028"/>
                <a:gd name="T71" fmla="*/ 642 h 770"/>
                <a:gd name="T72" fmla="*/ 0 w 1028"/>
                <a:gd name="T73" fmla="*/ 405 h 770"/>
                <a:gd name="T74" fmla="*/ 0 w 1028"/>
                <a:gd name="T75" fmla="*/ 303 h 770"/>
                <a:gd name="T76" fmla="*/ 2 w 1028"/>
                <a:gd name="T77" fmla="*/ 231 h 770"/>
                <a:gd name="T78" fmla="*/ 26 w 1028"/>
                <a:gd name="T79" fmla="*/ 175 h 770"/>
                <a:gd name="T80" fmla="*/ 65 w 1028"/>
                <a:gd name="T81" fmla="*/ 144 h 770"/>
                <a:gd name="T82" fmla="*/ 104 w 1028"/>
                <a:gd name="T83" fmla="*/ 131 h 770"/>
                <a:gd name="T84" fmla="*/ 127 w 1028"/>
                <a:gd name="T85" fmla="*/ 128 h 770"/>
                <a:gd name="T86" fmla="*/ 386 w 1028"/>
                <a:gd name="T87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8" h="770">
                  <a:moveTo>
                    <a:pt x="514" y="257"/>
                  </a:moveTo>
                  <a:lnTo>
                    <a:pt x="480" y="260"/>
                  </a:lnTo>
                  <a:lnTo>
                    <a:pt x="447" y="269"/>
                  </a:lnTo>
                  <a:lnTo>
                    <a:pt x="417" y="283"/>
                  </a:lnTo>
                  <a:lnTo>
                    <a:pt x="390" y="302"/>
                  </a:lnTo>
                  <a:lnTo>
                    <a:pt x="366" y="325"/>
                  </a:lnTo>
                  <a:lnTo>
                    <a:pt x="348" y="352"/>
                  </a:lnTo>
                  <a:lnTo>
                    <a:pt x="334" y="382"/>
                  </a:lnTo>
                  <a:lnTo>
                    <a:pt x="325" y="414"/>
                  </a:lnTo>
                  <a:lnTo>
                    <a:pt x="322" y="449"/>
                  </a:lnTo>
                  <a:lnTo>
                    <a:pt x="325" y="484"/>
                  </a:lnTo>
                  <a:lnTo>
                    <a:pt x="334" y="516"/>
                  </a:lnTo>
                  <a:lnTo>
                    <a:pt x="348" y="547"/>
                  </a:lnTo>
                  <a:lnTo>
                    <a:pt x="366" y="573"/>
                  </a:lnTo>
                  <a:lnTo>
                    <a:pt x="390" y="596"/>
                  </a:lnTo>
                  <a:lnTo>
                    <a:pt x="417" y="615"/>
                  </a:lnTo>
                  <a:lnTo>
                    <a:pt x="447" y="630"/>
                  </a:lnTo>
                  <a:lnTo>
                    <a:pt x="480" y="639"/>
                  </a:lnTo>
                  <a:lnTo>
                    <a:pt x="514" y="642"/>
                  </a:lnTo>
                  <a:lnTo>
                    <a:pt x="548" y="639"/>
                  </a:lnTo>
                  <a:lnTo>
                    <a:pt x="581" y="630"/>
                  </a:lnTo>
                  <a:lnTo>
                    <a:pt x="611" y="615"/>
                  </a:lnTo>
                  <a:lnTo>
                    <a:pt x="638" y="596"/>
                  </a:lnTo>
                  <a:lnTo>
                    <a:pt x="662" y="573"/>
                  </a:lnTo>
                  <a:lnTo>
                    <a:pt x="680" y="547"/>
                  </a:lnTo>
                  <a:lnTo>
                    <a:pt x="694" y="516"/>
                  </a:lnTo>
                  <a:lnTo>
                    <a:pt x="703" y="484"/>
                  </a:lnTo>
                  <a:lnTo>
                    <a:pt x="706" y="449"/>
                  </a:lnTo>
                  <a:lnTo>
                    <a:pt x="703" y="414"/>
                  </a:lnTo>
                  <a:lnTo>
                    <a:pt x="694" y="382"/>
                  </a:lnTo>
                  <a:lnTo>
                    <a:pt x="680" y="352"/>
                  </a:lnTo>
                  <a:lnTo>
                    <a:pt x="662" y="325"/>
                  </a:lnTo>
                  <a:lnTo>
                    <a:pt x="638" y="302"/>
                  </a:lnTo>
                  <a:lnTo>
                    <a:pt x="611" y="283"/>
                  </a:lnTo>
                  <a:lnTo>
                    <a:pt x="581" y="269"/>
                  </a:lnTo>
                  <a:lnTo>
                    <a:pt x="548" y="260"/>
                  </a:lnTo>
                  <a:lnTo>
                    <a:pt x="514" y="257"/>
                  </a:lnTo>
                  <a:close/>
                  <a:moveTo>
                    <a:pt x="386" y="0"/>
                  </a:moveTo>
                  <a:lnTo>
                    <a:pt x="642" y="0"/>
                  </a:lnTo>
                  <a:lnTo>
                    <a:pt x="771" y="128"/>
                  </a:lnTo>
                  <a:lnTo>
                    <a:pt x="899" y="128"/>
                  </a:lnTo>
                  <a:lnTo>
                    <a:pt x="901" y="128"/>
                  </a:lnTo>
                  <a:lnTo>
                    <a:pt x="906" y="129"/>
                  </a:lnTo>
                  <a:lnTo>
                    <a:pt x="914" y="129"/>
                  </a:lnTo>
                  <a:lnTo>
                    <a:pt x="924" y="131"/>
                  </a:lnTo>
                  <a:lnTo>
                    <a:pt x="937" y="134"/>
                  </a:lnTo>
                  <a:lnTo>
                    <a:pt x="950" y="138"/>
                  </a:lnTo>
                  <a:lnTo>
                    <a:pt x="963" y="144"/>
                  </a:lnTo>
                  <a:lnTo>
                    <a:pt x="977" y="152"/>
                  </a:lnTo>
                  <a:lnTo>
                    <a:pt x="990" y="163"/>
                  </a:lnTo>
                  <a:lnTo>
                    <a:pt x="1002" y="175"/>
                  </a:lnTo>
                  <a:lnTo>
                    <a:pt x="1012" y="191"/>
                  </a:lnTo>
                  <a:lnTo>
                    <a:pt x="1020" y="209"/>
                  </a:lnTo>
                  <a:lnTo>
                    <a:pt x="1026" y="231"/>
                  </a:lnTo>
                  <a:lnTo>
                    <a:pt x="1028" y="257"/>
                  </a:lnTo>
                  <a:lnTo>
                    <a:pt x="1028" y="318"/>
                  </a:lnTo>
                  <a:lnTo>
                    <a:pt x="1028" y="353"/>
                  </a:lnTo>
                  <a:lnTo>
                    <a:pt x="1028" y="389"/>
                  </a:lnTo>
                  <a:lnTo>
                    <a:pt x="1028" y="425"/>
                  </a:lnTo>
                  <a:lnTo>
                    <a:pt x="1028" y="462"/>
                  </a:lnTo>
                  <a:lnTo>
                    <a:pt x="1028" y="497"/>
                  </a:lnTo>
                  <a:lnTo>
                    <a:pt x="1028" y="561"/>
                  </a:lnTo>
                  <a:lnTo>
                    <a:pt x="1028" y="588"/>
                  </a:lnTo>
                  <a:lnTo>
                    <a:pt x="1028" y="610"/>
                  </a:lnTo>
                  <a:lnTo>
                    <a:pt x="1028" y="627"/>
                  </a:lnTo>
                  <a:lnTo>
                    <a:pt x="1028" y="642"/>
                  </a:lnTo>
                  <a:lnTo>
                    <a:pt x="1028" y="644"/>
                  </a:lnTo>
                  <a:lnTo>
                    <a:pt x="1027" y="649"/>
                  </a:lnTo>
                  <a:lnTo>
                    <a:pt x="1026" y="657"/>
                  </a:lnTo>
                  <a:lnTo>
                    <a:pt x="1025" y="667"/>
                  </a:lnTo>
                  <a:lnTo>
                    <a:pt x="1021" y="679"/>
                  </a:lnTo>
                  <a:lnTo>
                    <a:pt x="1017" y="692"/>
                  </a:lnTo>
                  <a:lnTo>
                    <a:pt x="1011" y="705"/>
                  </a:lnTo>
                  <a:lnTo>
                    <a:pt x="1003" y="720"/>
                  </a:lnTo>
                  <a:lnTo>
                    <a:pt x="993" y="733"/>
                  </a:lnTo>
                  <a:lnTo>
                    <a:pt x="980" y="745"/>
                  </a:lnTo>
                  <a:lnTo>
                    <a:pt x="965" y="755"/>
                  </a:lnTo>
                  <a:lnTo>
                    <a:pt x="947" y="763"/>
                  </a:lnTo>
                  <a:lnTo>
                    <a:pt x="924" y="768"/>
                  </a:lnTo>
                  <a:lnTo>
                    <a:pt x="899" y="770"/>
                  </a:lnTo>
                  <a:lnTo>
                    <a:pt x="884" y="770"/>
                  </a:lnTo>
                  <a:lnTo>
                    <a:pt x="864" y="770"/>
                  </a:lnTo>
                  <a:lnTo>
                    <a:pt x="837" y="770"/>
                  </a:lnTo>
                  <a:lnTo>
                    <a:pt x="457" y="770"/>
                  </a:lnTo>
                  <a:lnTo>
                    <a:pt x="411" y="770"/>
                  </a:lnTo>
                  <a:lnTo>
                    <a:pt x="323" y="770"/>
                  </a:lnTo>
                  <a:lnTo>
                    <a:pt x="283" y="770"/>
                  </a:lnTo>
                  <a:lnTo>
                    <a:pt x="246" y="770"/>
                  </a:lnTo>
                  <a:lnTo>
                    <a:pt x="213" y="770"/>
                  </a:lnTo>
                  <a:lnTo>
                    <a:pt x="184" y="770"/>
                  </a:lnTo>
                  <a:lnTo>
                    <a:pt x="161" y="770"/>
                  </a:lnTo>
                  <a:lnTo>
                    <a:pt x="144" y="770"/>
                  </a:lnTo>
                  <a:lnTo>
                    <a:pt x="133" y="770"/>
                  </a:lnTo>
                  <a:lnTo>
                    <a:pt x="129" y="770"/>
                  </a:lnTo>
                  <a:lnTo>
                    <a:pt x="127" y="770"/>
                  </a:lnTo>
                  <a:lnTo>
                    <a:pt x="122" y="769"/>
                  </a:lnTo>
                  <a:lnTo>
                    <a:pt x="114" y="769"/>
                  </a:lnTo>
                  <a:lnTo>
                    <a:pt x="104" y="767"/>
                  </a:lnTo>
                  <a:lnTo>
                    <a:pt x="91" y="764"/>
                  </a:lnTo>
                  <a:lnTo>
                    <a:pt x="78" y="760"/>
                  </a:lnTo>
                  <a:lnTo>
                    <a:pt x="65" y="754"/>
                  </a:lnTo>
                  <a:lnTo>
                    <a:pt x="51" y="746"/>
                  </a:lnTo>
                  <a:lnTo>
                    <a:pt x="38" y="736"/>
                  </a:lnTo>
                  <a:lnTo>
                    <a:pt x="26" y="724"/>
                  </a:lnTo>
                  <a:lnTo>
                    <a:pt x="16" y="707"/>
                  </a:lnTo>
                  <a:lnTo>
                    <a:pt x="8" y="689"/>
                  </a:lnTo>
                  <a:lnTo>
                    <a:pt x="2" y="667"/>
                  </a:lnTo>
                  <a:lnTo>
                    <a:pt x="0" y="642"/>
                  </a:lnTo>
                  <a:lnTo>
                    <a:pt x="0" y="618"/>
                  </a:lnTo>
                  <a:lnTo>
                    <a:pt x="0" y="589"/>
                  </a:lnTo>
                  <a:lnTo>
                    <a:pt x="0" y="405"/>
                  </a:lnTo>
                  <a:lnTo>
                    <a:pt x="0" y="369"/>
                  </a:lnTo>
                  <a:lnTo>
                    <a:pt x="0" y="334"/>
                  </a:lnTo>
                  <a:lnTo>
                    <a:pt x="0" y="303"/>
                  </a:lnTo>
                  <a:lnTo>
                    <a:pt x="0" y="277"/>
                  </a:lnTo>
                  <a:lnTo>
                    <a:pt x="0" y="257"/>
                  </a:lnTo>
                  <a:lnTo>
                    <a:pt x="2" y="231"/>
                  </a:lnTo>
                  <a:lnTo>
                    <a:pt x="8" y="209"/>
                  </a:lnTo>
                  <a:lnTo>
                    <a:pt x="16" y="191"/>
                  </a:lnTo>
                  <a:lnTo>
                    <a:pt x="26" y="175"/>
                  </a:lnTo>
                  <a:lnTo>
                    <a:pt x="38" y="163"/>
                  </a:lnTo>
                  <a:lnTo>
                    <a:pt x="51" y="152"/>
                  </a:lnTo>
                  <a:lnTo>
                    <a:pt x="65" y="144"/>
                  </a:lnTo>
                  <a:lnTo>
                    <a:pt x="78" y="138"/>
                  </a:lnTo>
                  <a:lnTo>
                    <a:pt x="91" y="134"/>
                  </a:lnTo>
                  <a:lnTo>
                    <a:pt x="104" y="131"/>
                  </a:lnTo>
                  <a:lnTo>
                    <a:pt x="114" y="129"/>
                  </a:lnTo>
                  <a:lnTo>
                    <a:pt x="122" y="129"/>
                  </a:lnTo>
                  <a:lnTo>
                    <a:pt x="127" y="128"/>
                  </a:lnTo>
                  <a:lnTo>
                    <a:pt x="129" y="128"/>
                  </a:lnTo>
                  <a:lnTo>
                    <a:pt x="257" y="12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5260" y="1155375"/>
            <a:ext cx="1364946" cy="1364568"/>
            <a:chOff x="3632069" y="2010742"/>
            <a:chExt cx="1364946" cy="136330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3632069" y="2010742"/>
              <a:ext cx="1364946" cy="1363306"/>
            </a:xfrm>
            <a:prstGeom prst="roundRect">
              <a:avLst>
                <a:gd name="adj" fmla="val 8965"/>
              </a:avLst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979212" y="2357063"/>
              <a:ext cx="670663" cy="670663"/>
            </a:xfrm>
            <a:custGeom>
              <a:avLst/>
              <a:gdLst>
                <a:gd name="T0" fmla="*/ 865 w 898"/>
                <a:gd name="T1" fmla="*/ 231 h 898"/>
                <a:gd name="T2" fmla="*/ 894 w 898"/>
                <a:gd name="T3" fmla="*/ 266 h 898"/>
                <a:gd name="T4" fmla="*/ 898 w 898"/>
                <a:gd name="T5" fmla="*/ 288 h 898"/>
                <a:gd name="T6" fmla="*/ 898 w 898"/>
                <a:gd name="T7" fmla="*/ 340 h 898"/>
                <a:gd name="T8" fmla="*/ 898 w 898"/>
                <a:gd name="T9" fmla="*/ 444 h 898"/>
                <a:gd name="T10" fmla="*/ 892 w 898"/>
                <a:gd name="T11" fmla="*/ 544 h 898"/>
                <a:gd name="T12" fmla="*/ 856 w 898"/>
                <a:gd name="T13" fmla="*/ 573 h 898"/>
                <a:gd name="T14" fmla="*/ 834 w 898"/>
                <a:gd name="T15" fmla="*/ 577 h 898"/>
                <a:gd name="T16" fmla="*/ 643 w 898"/>
                <a:gd name="T17" fmla="*/ 641 h 898"/>
                <a:gd name="T18" fmla="*/ 673 w 898"/>
                <a:gd name="T19" fmla="*/ 633 h 898"/>
                <a:gd name="T20" fmla="*/ 704 w 898"/>
                <a:gd name="T21" fmla="*/ 595 h 898"/>
                <a:gd name="T22" fmla="*/ 705 w 898"/>
                <a:gd name="T23" fmla="*/ 247 h 898"/>
                <a:gd name="T24" fmla="*/ 577 w 898"/>
                <a:gd name="T25" fmla="*/ 225 h 898"/>
                <a:gd name="T26" fmla="*/ 628 w 898"/>
                <a:gd name="T27" fmla="*/ 247 h 898"/>
                <a:gd name="T28" fmla="*/ 641 w 898"/>
                <a:gd name="T29" fmla="*/ 282 h 898"/>
                <a:gd name="T30" fmla="*/ 640 w 898"/>
                <a:gd name="T31" fmla="*/ 531 h 898"/>
                <a:gd name="T32" fmla="*/ 610 w 898"/>
                <a:gd name="T33" fmla="*/ 569 h 898"/>
                <a:gd name="T34" fmla="*/ 579 w 898"/>
                <a:gd name="T35" fmla="*/ 577 h 898"/>
                <a:gd name="T36" fmla="*/ 321 w 898"/>
                <a:gd name="T37" fmla="*/ 577 h 898"/>
                <a:gd name="T38" fmla="*/ 298 w 898"/>
                <a:gd name="T39" fmla="*/ 573 h 898"/>
                <a:gd name="T40" fmla="*/ 263 w 898"/>
                <a:gd name="T41" fmla="*/ 544 h 898"/>
                <a:gd name="T42" fmla="*/ 258 w 898"/>
                <a:gd name="T43" fmla="*/ 271 h 898"/>
                <a:gd name="T44" fmla="*/ 288 w 898"/>
                <a:gd name="T45" fmla="*/ 233 h 898"/>
                <a:gd name="T46" fmla="*/ 319 w 898"/>
                <a:gd name="T47" fmla="*/ 225 h 898"/>
                <a:gd name="T48" fmla="*/ 195 w 898"/>
                <a:gd name="T49" fmla="*/ 237 h 898"/>
                <a:gd name="T50" fmla="*/ 192 w 898"/>
                <a:gd name="T51" fmla="*/ 271 h 898"/>
                <a:gd name="T52" fmla="*/ 192 w 898"/>
                <a:gd name="T53" fmla="*/ 363 h 898"/>
                <a:gd name="T54" fmla="*/ 192 w 898"/>
                <a:gd name="T55" fmla="*/ 514 h 898"/>
                <a:gd name="T56" fmla="*/ 199 w 898"/>
                <a:gd name="T57" fmla="*/ 609 h 898"/>
                <a:gd name="T58" fmla="*/ 234 w 898"/>
                <a:gd name="T59" fmla="*/ 637 h 898"/>
                <a:gd name="T60" fmla="*/ 257 w 898"/>
                <a:gd name="T61" fmla="*/ 641 h 898"/>
                <a:gd name="T62" fmla="*/ 62 w 898"/>
                <a:gd name="T63" fmla="*/ 577 h 898"/>
                <a:gd name="T64" fmla="*/ 33 w 898"/>
                <a:gd name="T65" fmla="*/ 569 h 898"/>
                <a:gd name="T66" fmla="*/ 2 w 898"/>
                <a:gd name="T67" fmla="*/ 531 h 898"/>
                <a:gd name="T68" fmla="*/ 6 w 898"/>
                <a:gd name="T69" fmla="*/ 257 h 898"/>
                <a:gd name="T70" fmla="*/ 42 w 898"/>
                <a:gd name="T71" fmla="*/ 229 h 898"/>
                <a:gd name="T72" fmla="*/ 64 w 898"/>
                <a:gd name="T73" fmla="*/ 225 h 898"/>
                <a:gd name="T74" fmla="*/ 765 w 898"/>
                <a:gd name="T75" fmla="*/ 21 h 898"/>
                <a:gd name="T76" fmla="*/ 802 w 898"/>
                <a:gd name="T77" fmla="*/ 96 h 898"/>
                <a:gd name="T78" fmla="*/ 765 w 898"/>
                <a:gd name="T79" fmla="*/ 171 h 898"/>
                <a:gd name="T80" fmla="*/ 690 w 898"/>
                <a:gd name="T81" fmla="*/ 191 h 898"/>
                <a:gd name="T82" fmla="*/ 653 w 898"/>
                <a:gd name="T83" fmla="*/ 177 h 898"/>
                <a:gd name="T84" fmla="*/ 612 w 898"/>
                <a:gd name="T85" fmla="*/ 116 h 898"/>
                <a:gd name="T86" fmla="*/ 631 w 898"/>
                <a:gd name="T87" fmla="*/ 36 h 898"/>
                <a:gd name="T88" fmla="*/ 706 w 898"/>
                <a:gd name="T89" fmla="*/ 0 h 898"/>
                <a:gd name="T90" fmla="*/ 510 w 898"/>
                <a:gd name="T91" fmla="*/ 21 h 898"/>
                <a:gd name="T92" fmla="*/ 545 w 898"/>
                <a:gd name="T93" fmla="*/ 96 h 898"/>
                <a:gd name="T94" fmla="*/ 510 w 898"/>
                <a:gd name="T95" fmla="*/ 171 h 898"/>
                <a:gd name="T96" fmla="*/ 427 w 898"/>
                <a:gd name="T97" fmla="*/ 190 h 898"/>
                <a:gd name="T98" fmla="*/ 362 w 898"/>
                <a:gd name="T99" fmla="*/ 139 h 898"/>
                <a:gd name="T100" fmla="*/ 362 w 898"/>
                <a:gd name="T101" fmla="*/ 54 h 898"/>
                <a:gd name="T102" fmla="*/ 427 w 898"/>
                <a:gd name="T103" fmla="*/ 2 h 898"/>
                <a:gd name="T104" fmla="*/ 235 w 898"/>
                <a:gd name="T105" fmla="*/ 9 h 898"/>
                <a:gd name="T106" fmla="*/ 286 w 898"/>
                <a:gd name="T107" fmla="*/ 74 h 898"/>
                <a:gd name="T108" fmla="*/ 271 w 898"/>
                <a:gd name="T109" fmla="*/ 151 h 898"/>
                <a:gd name="T110" fmla="*/ 238 w 898"/>
                <a:gd name="T111" fmla="*/ 180 h 898"/>
                <a:gd name="T112" fmla="*/ 170 w 898"/>
                <a:gd name="T113" fmla="*/ 190 h 898"/>
                <a:gd name="T114" fmla="*/ 106 w 898"/>
                <a:gd name="T115" fmla="*/ 139 h 898"/>
                <a:gd name="T116" fmla="*/ 106 w 898"/>
                <a:gd name="T117" fmla="*/ 54 h 898"/>
                <a:gd name="T118" fmla="*/ 170 w 898"/>
                <a:gd name="T119" fmla="*/ 2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8" h="898">
                  <a:moveTo>
                    <a:pt x="698" y="225"/>
                  </a:moveTo>
                  <a:lnTo>
                    <a:pt x="834" y="225"/>
                  </a:lnTo>
                  <a:lnTo>
                    <a:pt x="851" y="227"/>
                  </a:lnTo>
                  <a:lnTo>
                    <a:pt x="865" y="231"/>
                  </a:lnTo>
                  <a:lnTo>
                    <a:pt x="876" y="239"/>
                  </a:lnTo>
                  <a:lnTo>
                    <a:pt x="885" y="247"/>
                  </a:lnTo>
                  <a:lnTo>
                    <a:pt x="890" y="257"/>
                  </a:lnTo>
                  <a:lnTo>
                    <a:pt x="894" y="266"/>
                  </a:lnTo>
                  <a:lnTo>
                    <a:pt x="897" y="275"/>
                  </a:lnTo>
                  <a:lnTo>
                    <a:pt x="898" y="282"/>
                  </a:lnTo>
                  <a:lnTo>
                    <a:pt x="898" y="287"/>
                  </a:lnTo>
                  <a:lnTo>
                    <a:pt x="898" y="288"/>
                  </a:lnTo>
                  <a:lnTo>
                    <a:pt x="898" y="292"/>
                  </a:lnTo>
                  <a:lnTo>
                    <a:pt x="898" y="303"/>
                  </a:lnTo>
                  <a:lnTo>
                    <a:pt x="898" y="320"/>
                  </a:lnTo>
                  <a:lnTo>
                    <a:pt x="898" y="340"/>
                  </a:lnTo>
                  <a:lnTo>
                    <a:pt x="898" y="364"/>
                  </a:lnTo>
                  <a:lnTo>
                    <a:pt x="898" y="390"/>
                  </a:lnTo>
                  <a:lnTo>
                    <a:pt x="898" y="418"/>
                  </a:lnTo>
                  <a:lnTo>
                    <a:pt x="898" y="444"/>
                  </a:lnTo>
                  <a:lnTo>
                    <a:pt x="898" y="470"/>
                  </a:lnTo>
                  <a:lnTo>
                    <a:pt x="898" y="513"/>
                  </a:lnTo>
                  <a:lnTo>
                    <a:pt x="896" y="531"/>
                  </a:lnTo>
                  <a:lnTo>
                    <a:pt x="892" y="544"/>
                  </a:lnTo>
                  <a:lnTo>
                    <a:pt x="885" y="555"/>
                  </a:lnTo>
                  <a:lnTo>
                    <a:pt x="876" y="563"/>
                  </a:lnTo>
                  <a:lnTo>
                    <a:pt x="867" y="569"/>
                  </a:lnTo>
                  <a:lnTo>
                    <a:pt x="856" y="573"/>
                  </a:lnTo>
                  <a:lnTo>
                    <a:pt x="847" y="575"/>
                  </a:lnTo>
                  <a:lnTo>
                    <a:pt x="840" y="576"/>
                  </a:lnTo>
                  <a:lnTo>
                    <a:pt x="836" y="577"/>
                  </a:lnTo>
                  <a:lnTo>
                    <a:pt x="834" y="577"/>
                  </a:lnTo>
                  <a:lnTo>
                    <a:pt x="834" y="898"/>
                  </a:lnTo>
                  <a:lnTo>
                    <a:pt x="641" y="898"/>
                  </a:lnTo>
                  <a:lnTo>
                    <a:pt x="641" y="641"/>
                  </a:lnTo>
                  <a:lnTo>
                    <a:pt x="643" y="641"/>
                  </a:lnTo>
                  <a:lnTo>
                    <a:pt x="648" y="641"/>
                  </a:lnTo>
                  <a:lnTo>
                    <a:pt x="655" y="640"/>
                  </a:lnTo>
                  <a:lnTo>
                    <a:pt x="664" y="637"/>
                  </a:lnTo>
                  <a:lnTo>
                    <a:pt x="673" y="633"/>
                  </a:lnTo>
                  <a:lnTo>
                    <a:pt x="684" y="628"/>
                  </a:lnTo>
                  <a:lnTo>
                    <a:pt x="692" y="620"/>
                  </a:lnTo>
                  <a:lnTo>
                    <a:pt x="699" y="609"/>
                  </a:lnTo>
                  <a:lnTo>
                    <a:pt x="704" y="595"/>
                  </a:lnTo>
                  <a:lnTo>
                    <a:pt x="706" y="577"/>
                  </a:lnTo>
                  <a:lnTo>
                    <a:pt x="706" y="257"/>
                  </a:lnTo>
                  <a:lnTo>
                    <a:pt x="706" y="254"/>
                  </a:lnTo>
                  <a:lnTo>
                    <a:pt x="705" y="247"/>
                  </a:lnTo>
                  <a:lnTo>
                    <a:pt x="703" y="237"/>
                  </a:lnTo>
                  <a:lnTo>
                    <a:pt x="698" y="225"/>
                  </a:lnTo>
                  <a:close/>
                  <a:moveTo>
                    <a:pt x="321" y="225"/>
                  </a:moveTo>
                  <a:lnTo>
                    <a:pt x="577" y="225"/>
                  </a:lnTo>
                  <a:lnTo>
                    <a:pt x="595" y="227"/>
                  </a:lnTo>
                  <a:lnTo>
                    <a:pt x="609" y="231"/>
                  </a:lnTo>
                  <a:lnTo>
                    <a:pt x="620" y="239"/>
                  </a:lnTo>
                  <a:lnTo>
                    <a:pt x="628" y="247"/>
                  </a:lnTo>
                  <a:lnTo>
                    <a:pt x="633" y="257"/>
                  </a:lnTo>
                  <a:lnTo>
                    <a:pt x="637" y="266"/>
                  </a:lnTo>
                  <a:lnTo>
                    <a:pt x="640" y="275"/>
                  </a:lnTo>
                  <a:lnTo>
                    <a:pt x="641" y="282"/>
                  </a:lnTo>
                  <a:lnTo>
                    <a:pt x="641" y="287"/>
                  </a:lnTo>
                  <a:lnTo>
                    <a:pt x="641" y="288"/>
                  </a:lnTo>
                  <a:lnTo>
                    <a:pt x="641" y="513"/>
                  </a:lnTo>
                  <a:lnTo>
                    <a:pt x="640" y="531"/>
                  </a:lnTo>
                  <a:lnTo>
                    <a:pt x="635" y="544"/>
                  </a:lnTo>
                  <a:lnTo>
                    <a:pt x="628" y="555"/>
                  </a:lnTo>
                  <a:lnTo>
                    <a:pt x="619" y="563"/>
                  </a:lnTo>
                  <a:lnTo>
                    <a:pt x="610" y="569"/>
                  </a:lnTo>
                  <a:lnTo>
                    <a:pt x="600" y="573"/>
                  </a:lnTo>
                  <a:lnTo>
                    <a:pt x="592" y="575"/>
                  </a:lnTo>
                  <a:lnTo>
                    <a:pt x="584" y="576"/>
                  </a:lnTo>
                  <a:lnTo>
                    <a:pt x="579" y="577"/>
                  </a:lnTo>
                  <a:lnTo>
                    <a:pt x="577" y="577"/>
                  </a:lnTo>
                  <a:lnTo>
                    <a:pt x="577" y="898"/>
                  </a:lnTo>
                  <a:lnTo>
                    <a:pt x="321" y="898"/>
                  </a:lnTo>
                  <a:lnTo>
                    <a:pt x="321" y="577"/>
                  </a:lnTo>
                  <a:lnTo>
                    <a:pt x="319" y="577"/>
                  </a:lnTo>
                  <a:lnTo>
                    <a:pt x="314" y="576"/>
                  </a:lnTo>
                  <a:lnTo>
                    <a:pt x="306" y="575"/>
                  </a:lnTo>
                  <a:lnTo>
                    <a:pt x="298" y="573"/>
                  </a:lnTo>
                  <a:lnTo>
                    <a:pt x="288" y="569"/>
                  </a:lnTo>
                  <a:lnTo>
                    <a:pt x="279" y="563"/>
                  </a:lnTo>
                  <a:lnTo>
                    <a:pt x="270" y="555"/>
                  </a:lnTo>
                  <a:lnTo>
                    <a:pt x="263" y="544"/>
                  </a:lnTo>
                  <a:lnTo>
                    <a:pt x="258" y="531"/>
                  </a:lnTo>
                  <a:lnTo>
                    <a:pt x="257" y="513"/>
                  </a:lnTo>
                  <a:lnTo>
                    <a:pt x="257" y="288"/>
                  </a:lnTo>
                  <a:lnTo>
                    <a:pt x="258" y="271"/>
                  </a:lnTo>
                  <a:lnTo>
                    <a:pt x="263" y="257"/>
                  </a:lnTo>
                  <a:lnTo>
                    <a:pt x="270" y="247"/>
                  </a:lnTo>
                  <a:lnTo>
                    <a:pt x="279" y="239"/>
                  </a:lnTo>
                  <a:lnTo>
                    <a:pt x="288" y="233"/>
                  </a:lnTo>
                  <a:lnTo>
                    <a:pt x="298" y="229"/>
                  </a:lnTo>
                  <a:lnTo>
                    <a:pt x="306" y="227"/>
                  </a:lnTo>
                  <a:lnTo>
                    <a:pt x="314" y="225"/>
                  </a:lnTo>
                  <a:lnTo>
                    <a:pt x="319" y="225"/>
                  </a:lnTo>
                  <a:lnTo>
                    <a:pt x="321" y="225"/>
                  </a:lnTo>
                  <a:close/>
                  <a:moveTo>
                    <a:pt x="64" y="225"/>
                  </a:moveTo>
                  <a:lnTo>
                    <a:pt x="200" y="225"/>
                  </a:lnTo>
                  <a:lnTo>
                    <a:pt x="195" y="237"/>
                  </a:lnTo>
                  <a:lnTo>
                    <a:pt x="193" y="247"/>
                  </a:lnTo>
                  <a:lnTo>
                    <a:pt x="192" y="254"/>
                  </a:lnTo>
                  <a:lnTo>
                    <a:pt x="192" y="257"/>
                  </a:lnTo>
                  <a:lnTo>
                    <a:pt x="192" y="271"/>
                  </a:lnTo>
                  <a:lnTo>
                    <a:pt x="192" y="287"/>
                  </a:lnTo>
                  <a:lnTo>
                    <a:pt x="192" y="308"/>
                  </a:lnTo>
                  <a:lnTo>
                    <a:pt x="192" y="335"/>
                  </a:lnTo>
                  <a:lnTo>
                    <a:pt x="192" y="363"/>
                  </a:lnTo>
                  <a:lnTo>
                    <a:pt x="192" y="392"/>
                  </a:lnTo>
                  <a:lnTo>
                    <a:pt x="192" y="455"/>
                  </a:lnTo>
                  <a:lnTo>
                    <a:pt x="192" y="485"/>
                  </a:lnTo>
                  <a:lnTo>
                    <a:pt x="192" y="514"/>
                  </a:lnTo>
                  <a:lnTo>
                    <a:pt x="192" y="539"/>
                  </a:lnTo>
                  <a:lnTo>
                    <a:pt x="192" y="577"/>
                  </a:lnTo>
                  <a:lnTo>
                    <a:pt x="194" y="595"/>
                  </a:lnTo>
                  <a:lnTo>
                    <a:pt x="199" y="609"/>
                  </a:lnTo>
                  <a:lnTo>
                    <a:pt x="206" y="620"/>
                  </a:lnTo>
                  <a:lnTo>
                    <a:pt x="214" y="628"/>
                  </a:lnTo>
                  <a:lnTo>
                    <a:pt x="225" y="633"/>
                  </a:lnTo>
                  <a:lnTo>
                    <a:pt x="234" y="637"/>
                  </a:lnTo>
                  <a:lnTo>
                    <a:pt x="243" y="640"/>
                  </a:lnTo>
                  <a:lnTo>
                    <a:pt x="250" y="641"/>
                  </a:lnTo>
                  <a:lnTo>
                    <a:pt x="255" y="641"/>
                  </a:lnTo>
                  <a:lnTo>
                    <a:pt x="257" y="641"/>
                  </a:lnTo>
                  <a:lnTo>
                    <a:pt x="257" y="898"/>
                  </a:lnTo>
                  <a:lnTo>
                    <a:pt x="64" y="898"/>
                  </a:lnTo>
                  <a:lnTo>
                    <a:pt x="64" y="577"/>
                  </a:lnTo>
                  <a:lnTo>
                    <a:pt x="62" y="577"/>
                  </a:lnTo>
                  <a:lnTo>
                    <a:pt x="58" y="576"/>
                  </a:lnTo>
                  <a:lnTo>
                    <a:pt x="51" y="575"/>
                  </a:lnTo>
                  <a:lnTo>
                    <a:pt x="42" y="573"/>
                  </a:lnTo>
                  <a:lnTo>
                    <a:pt x="33" y="569"/>
                  </a:lnTo>
                  <a:lnTo>
                    <a:pt x="22" y="563"/>
                  </a:lnTo>
                  <a:lnTo>
                    <a:pt x="13" y="555"/>
                  </a:lnTo>
                  <a:lnTo>
                    <a:pt x="6" y="544"/>
                  </a:lnTo>
                  <a:lnTo>
                    <a:pt x="2" y="531"/>
                  </a:lnTo>
                  <a:lnTo>
                    <a:pt x="0" y="513"/>
                  </a:lnTo>
                  <a:lnTo>
                    <a:pt x="0" y="288"/>
                  </a:lnTo>
                  <a:lnTo>
                    <a:pt x="2" y="271"/>
                  </a:lnTo>
                  <a:lnTo>
                    <a:pt x="6" y="257"/>
                  </a:lnTo>
                  <a:lnTo>
                    <a:pt x="13" y="247"/>
                  </a:lnTo>
                  <a:lnTo>
                    <a:pt x="22" y="239"/>
                  </a:lnTo>
                  <a:lnTo>
                    <a:pt x="33" y="233"/>
                  </a:lnTo>
                  <a:lnTo>
                    <a:pt x="42" y="229"/>
                  </a:lnTo>
                  <a:lnTo>
                    <a:pt x="51" y="227"/>
                  </a:lnTo>
                  <a:lnTo>
                    <a:pt x="58" y="225"/>
                  </a:lnTo>
                  <a:lnTo>
                    <a:pt x="62" y="225"/>
                  </a:lnTo>
                  <a:lnTo>
                    <a:pt x="64" y="225"/>
                  </a:lnTo>
                  <a:close/>
                  <a:moveTo>
                    <a:pt x="706" y="0"/>
                  </a:moveTo>
                  <a:lnTo>
                    <a:pt x="728" y="2"/>
                  </a:lnTo>
                  <a:lnTo>
                    <a:pt x="748" y="9"/>
                  </a:lnTo>
                  <a:lnTo>
                    <a:pt x="765" y="21"/>
                  </a:lnTo>
                  <a:lnTo>
                    <a:pt x="781" y="36"/>
                  </a:lnTo>
                  <a:lnTo>
                    <a:pt x="792" y="54"/>
                  </a:lnTo>
                  <a:lnTo>
                    <a:pt x="800" y="74"/>
                  </a:lnTo>
                  <a:lnTo>
                    <a:pt x="802" y="96"/>
                  </a:lnTo>
                  <a:lnTo>
                    <a:pt x="800" y="118"/>
                  </a:lnTo>
                  <a:lnTo>
                    <a:pt x="792" y="139"/>
                  </a:lnTo>
                  <a:lnTo>
                    <a:pt x="781" y="157"/>
                  </a:lnTo>
                  <a:lnTo>
                    <a:pt x="765" y="171"/>
                  </a:lnTo>
                  <a:lnTo>
                    <a:pt x="748" y="182"/>
                  </a:lnTo>
                  <a:lnTo>
                    <a:pt x="728" y="190"/>
                  </a:lnTo>
                  <a:lnTo>
                    <a:pt x="706" y="192"/>
                  </a:lnTo>
                  <a:lnTo>
                    <a:pt x="690" y="191"/>
                  </a:lnTo>
                  <a:lnTo>
                    <a:pt x="674" y="187"/>
                  </a:lnTo>
                  <a:lnTo>
                    <a:pt x="660" y="180"/>
                  </a:lnTo>
                  <a:lnTo>
                    <a:pt x="657" y="179"/>
                  </a:lnTo>
                  <a:lnTo>
                    <a:pt x="653" y="177"/>
                  </a:lnTo>
                  <a:lnTo>
                    <a:pt x="639" y="165"/>
                  </a:lnTo>
                  <a:lnTo>
                    <a:pt x="627" y="151"/>
                  </a:lnTo>
                  <a:lnTo>
                    <a:pt x="617" y="135"/>
                  </a:lnTo>
                  <a:lnTo>
                    <a:pt x="612" y="116"/>
                  </a:lnTo>
                  <a:lnTo>
                    <a:pt x="610" y="96"/>
                  </a:lnTo>
                  <a:lnTo>
                    <a:pt x="612" y="74"/>
                  </a:lnTo>
                  <a:lnTo>
                    <a:pt x="619" y="54"/>
                  </a:lnTo>
                  <a:lnTo>
                    <a:pt x="631" y="36"/>
                  </a:lnTo>
                  <a:lnTo>
                    <a:pt x="645" y="21"/>
                  </a:lnTo>
                  <a:lnTo>
                    <a:pt x="663" y="9"/>
                  </a:lnTo>
                  <a:lnTo>
                    <a:pt x="684" y="2"/>
                  </a:lnTo>
                  <a:lnTo>
                    <a:pt x="706" y="0"/>
                  </a:lnTo>
                  <a:close/>
                  <a:moveTo>
                    <a:pt x="449" y="0"/>
                  </a:moveTo>
                  <a:lnTo>
                    <a:pt x="471" y="2"/>
                  </a:lnTo>
                  <a:lnTo>
                    <a:pt x="491" y="9"/>
                  </a:lnTo>
                  <a:lnTo>
                    <a:pt x="510" y="21"/>
                  </a:lnTo>
                  <a:lnTo>
                    <a:pt x="524" y="36"/>
                  </a:lnTo>
                  <a:lnTo>
                    <a:pt x="536" y="54"/>
                  </a:lnTo>
                  <a:lnTo>
                    <a:pt x="543" y="74"/>
                  </a:lnTo>
                  <a:lnTo>
                    <a:pt x="545" y="96"/>
                  </a:lnTo>
                  <a:lnTo>
                    <a:pt x="543" y="118"/>
                  </a:lnTo>
                  <a:lnTo>
                    <a:pt x="536" y="139"/>
                  </a:lnTo>
                  <a:lnTo>
                    <a:pt x="524" y="157"/>
                  </a:lnTo>
                  <a:lnTo>
                    <a:pt x="510" y="171"/>
                  </a:lnTo>
                  <a:lnTo>
                    <a:pt x="491" y="182"/>
                  </a:lnTo>
                  <a:lnTo>
                    <a:pt x="471" y="190"/>
                  </a:lnTo>
                  <a:lnTo>
                    <a:pt x="449" y="192"/>
                  </a:lnTo>
                  <a:lnTo>
                    <a:pt x="427" y="190"/>
                  </a:lnTo>
                  <a:lnTo>
                    <a:pt x="407" y="182"/>
                  </a:lnTo>
                  <a:lnTo>
                    <a:pt x="388" y="171"/>
                  </a:lnTo>
                  <a:lnTo>
                    <a:pt x="374" y="157"/>
                  </a:lnTo>
                  <a:lnTo>
                    <a:pt x="362" y="139"/>
                  </a:lnTo>
                  <a:lnTo>
                    <a:pt x="355" y="118"/>
                  </a:lnTo>
                  <a:lnTo>
                    <a:pt x="353" y="96"/>
                  </a:lnTo>
                  <a:lnTo>
                    <a:pt x="355" y="74"/>
                  </a:lnTo>
                  <a:lnTo>
                    <a:pt x="362" y="54"/>
                  </a:lnTo>
                  <a:lnTo>
                    <a:pt x="374" y="36"/>
                  </a:lnTo>
                  <a:lnTo>
                    <a:pt x="388" y="21"/>
                  </a:lnTo>
                  <a:lnTo>
                    <a:pt x="407" y="9"/>
                  </a:lnTo>
                  <a:lnTo>
                    <a:pt x="427" y="2"/>
                  </a:lnTo>
                  <a:lnTo>
                    <a:pt x="449" y="0"/>
                  </a:lnTo>
                  <a:close/>
                  <a:moveTo>
                    <a:pt x="192" y="0"/>
                  </a:moveTo>
                  <a:lnTo>
                    <a:pt x="214" y="2"/>
                  </a:lnTo>
                  <a:lnTo>
                    <a:pt x="235" y="9"/>
                  </a:lnTo>
                  <a:lnTo>
                    <a:pt x="253" y="21"/>
                  </a:lnTo>
                  <a:lnTo>
                    <a:pt x="267" y="36"/>
                  </a:lnTo>
                  <a:lnTo>
                    <a:pt x="279" y="54"/>
                  </a:lnTo>
                  <a:lnTo>
                    <a:pt x="286" y="74"/>
                  </a:lnTo>
                  <a:lnTo>
                    <a:pt x="288" y="96"/>
                  </a:lnTo>
                  <a:lnTo>
                    <a:pt x="286" y="116"/>
                  </a:lnTo>
                  <a:lnTo>
                    <a:pt x="280" y="135"/>
                  </a:lnTo>
                  <a:lnTo>
                    <a:pt x="271" y="151"/>
                  </a:lnTo>
                  <a:lnTo>
                    <a:pt x="259" y="165"/>
                  </a:lnTo>
                  <a:lnTo>
                    <a:pt x="244" y="177"/>
                  </a:lnTo>
                  <a:lnTo>
                    <a:pt x="241" y="179"/>
                  </a:lnTo>
                  <a:lnTo>
                    <a:pt x="238" y="180"/>
                  </a:lnTo>
                  <a:lnTo>
                    <a:pt x="224" y="187"/>
                  </a:lnTo>
                  <a:lnTo>
                    <a:pt x="208" y="191"/>
                  </a:lnTo>
                  <a:lnTo>
                    <a:pt x="192" y="192"/>
                  </a:lnTo>
                  <a:lnTo>
                    <a:pt x="170" y="190"/>
                  </a:lnTo>
                  <a:lnTo>
                    <a:pt x="150" y="182"/>
                  </a:lnTo>
                  <a:lnTo>
                    <a:pt x="133" y="171"/>
                  </a:lnTo>
                  <a:lnTo>
                    <a:pt x="117" y="157"/>
                  </a:lnTo>
                  <a:lnTo>
                    <a:pt x="106" y="139"/>
                  </a:lnTo>
                  <a:lnTo>
                    <a:pt x="98" y="118"/>
                  </a:lnTo>
                  <a:lnTo>
                    <a:pt x="96" y="96"/>
                  </a:lnTo>
                  <a:lnTo>
                    <a:pt x="98" y="74"/>
                  </a:lnTo>
                  <a:lnTo>
                    <a:pt x="106" y="54"/>
                  </a:lnTo>
                  <a:lnTo>
                    <a:pt x="117" y="36"/>
                  </a:lnTo>
                  <a:lnTo>
                    <a:pt x="133" y="21"/>
                  </a:lnTo>
                  <a:lnTo>
                    <a:pt x="150" y="9"/>
                  </a:lnTo>
                  <a:lnTo>
                    <a:pt x="170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08721" y="1153742"/>
            <a:ext cx="2720742" cy="2840777"/>
            <a:chOff x="5508858" y="2009110"/>
            <a:chExt cx="2720742" cy="2838149"/>
          </a:xfrm>
        </p:grpSpPr>
        <p:grpSp>
          <p:nvGrpSpPr>
            <p:cNvPr id="16" name="Group 15"/>
            <p:cNvGrpSpPr/>
            <p:nvPr/>
          </p:nvGrpSpPr>
          <p:grpSpPr>
            <a:xfrm>
              <a:off x="5508858" y="2010741"/>
              <a:ext cx="2720742" cy="2836518"/>
              <a:chOff x="4876800" y="1676399"/>
              <a:chExt cx="3581400" cy="3733800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4876800" y="1676399"/>
                <a:ext cx="3581400" cy="455874"/>
              </a:xfrm>
              <a:prstGeom prst="round2SameRect">
                <a:avLst>
                  <a:gd name="adj1" fmla="val 19000"/>
                  <a:gd name="adj2" fmla="val 0"/>
                </a:avLst>
              </a:prstGeom>
              <a:ln/>
              <a:effectLst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gray">
              <a:xfrm flipV="1">
                <a:off x="4876800" y="2144232"/>
                <a:ext cx="3581400" cy="3265967"/>
              </a:xfrm>
              <a:prstGeom prst="round2SameRect">
                <a:avLst>
                  <a:gd name="adj1" fmla="val 1094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/>
              <a:effectLst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/>
                </a:endParaRPr>
              </a:p>
            </p:txBody>
          </p:sp>
        </p:grpSp>
        <p:sp>
          <p:nvSpPr>
            <p:cNvPr id="17" name="Text Box 72"/>
            <p:cNvSpPr txBox="1">
              <a:spLocks noChangeArrowheads="1"/>
            </p:cNvSpPr>
            <p:nvPr/>
          </p:nvSpPr>
          <p:spPr bwMode="gray">
            <a:xfrm flipH="1">
              <a:off x="5566746" y="2009110"/>
              <a:ext cx="260496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/>
                </a:rPr>
                <a:t>Computation lexicology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5597851" y="2569453"/>
              <a:ext cx="2547077" cy="202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Arial" pitchFamily="34" charset="0"/>
                </a:rPr>
                <a:t>Content analysis </a:t>
              </a:r>
              <a:r>
                <a:rPr lang="en-US" sz="1400" dirty="0">
                  <a:cs typeface="Calibri" panose="020F0502020204030204" pitchFamily="34" charset="0"/>
                </a:rPr>
                <a:t>→ </a:t>
              </a:r>
              <a:r>
                <a:rPr lang="en-US" sz="1400" dirty="0">
                  <a:latin typeface="Calibri"/>
                  <a:cs typeface="Arial" pitchFamily="34" charset="0"/>
                </a:rPr>
                <a:t>retroactive interpretation, proactive prognosis (archives, geocoding, hemerotheques, TV transcripts).</a:t>
              </a:r>
            </a:p>
            <a:p>
              <a:endParaRPr lang="en-US" sz="1400" dirty="0">
                <a:latin typeface="Calibri"/>
                <a:cs typeface="Arial" pitchFamily="34" charset="0"/>
              </a:endParaRPr>
            </a:p>
            <a:p>
              <a:r>
                <a:rPr lang="en-US" sz="1400" dirty="0">
                  <a:latin typeface="Calibri"/>
                </a:rPr>
                <a:t>Social network analyses, macrosociology, political macroscopic trends in millions of articles.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84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3773237" y="0"/>
            <a:ext cx="304800" cy="514826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/>
          <a:scene3d>
            <a:camera prst="orthographicFront"/>
            <a:lightRig rig="soft" dir="t"/>
          </a:scene3d>
          <a:sp3d prstMaterial="metal"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" name="Right Arrow 2"/>
          <p:cNvSpPr/>
          <p:nvPr/>
        </p:nvSpPr>
        <p:spPr bwMode="gray">
          <a:xfrm>
            <a:off x="3163637" y="767234"/>
            <a:ext cx="3124200" cy="991517"/>
          </a:xfrm>
          <a:prstGeom prst="rightArrow">
            <a:avLst>
              <a:gd name="adj1" fmla="val 64925"/>
              <a:gd name="adj2" fmla="val 69288"/>
            </a:avLst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latin typeface="Calibri"/>
              </a:rPr>
              <a:t>JOURNALISM</a:t>
            </a:r>
            <a:endParaRPr lang="en-US" sz="3600" b="1" dirty="0">
              <a:latin typeface="Calibri"/>
            </a:endParaRPr>
          </a:p>
        </p:txBody>
      </p:sp>
      <p:sp>
        <p:nvSpPr>
          <p:cNvPr id="4" name="Right Arrow 3"/>
          <p:cNvSpPr/>
          <p:nvPr/>
        </p:nvSpPr>
        <p:spPr bwMode="gray">
          <a:xfrm flipH="1">
            <a:off x="1715837" y="3512974"/>
            <a:ext cx="3124200" cy="991517"/>
          </a:xfrm>
          <a:prstGeom prst="rightArrow">
            <a:avLst>
              <a:gd name="adj1" fmla="val 61079"/>
              <a:gd name="adj2" fmla="val 69288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latin typeface="Calibri"/>
              </a:rPr>
              <a:t>INTERNET</a:t>
            </a:r>
            <a:endParaRPr lang="en-US" sz="3600" b="1" dirty="0">
              <a:latin typeface="Calibri"/>
            </a:endParaRPr>
          </a:p>
        </p:txBody>
      </p:sp>
      <p:sp>
        <p:nvSpPr>
          <p:cNvPr id="5" name="Pentagon 4"/>
          <p:cNvSpPr/>
          <p:nvPr/>
        </p:nvSpPr>
        <p:spPr bwMode="gray">
          <a:xfrm>
            <a:off x="3400708" y="1911292"/>
            <a:ext cx="2429933" cy="533894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latin typeface="Calibri"/>
              </a:rPr>
              <a:t>GLOBAL</a:t>
            </a:r>
            <a:endParaRPr lang="en-US" sz="2400" b="1" dirty="0">
              <a:latin typeface="Calibri"/>
            </a:endParaRPr>
          </a:p>
        </p:txBody>
      </p:sp>
      <p:sp>
        <p:nvSpPr>
          <p:cNvPr id="6" name="Pentagon 5"/>
          <p:cNvSpPr/>
          <p:nvPr/>
        </p:nvSpPr>
        <p:spPr bwMode="gray">
          <a:xfrm flipH="1">
            <a:off x="2173038" y="2750268"/>
            <a:ext cx="2429933" cy="533894"/>
          </a:xfrm>
          <a:prstGeom prst="homePlate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>
                <a:latin typeface="Calibri"/>
              </a:rPr>
              <a:t>INSTANCY</a:t>
            </a:r>
            <a:endParaRPr lang="en-US" sz="2400" b="1" dirty="0"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7246" y="2084885"/>
            <a:ext cx="2540917" cy="1946024"/>
            <a:chOff x="5752027" y="4214751"/>
            <a:chExt cx="3087173" cy="2362200"/>
          </a:xfrm>
        </p:grpSpPr>
        <p:sp>
          <p:nvSpPr>
            <p:cNvPr id="8" name="Rounded Rectangle 7"/>
            <p:cNvSpPr/>
            <p:nvPr/>
          </p:nvSpPr>
          <p:spPr bwMode="gray">
            <a:xfrm>
              <a:off x="5752027" y="4214751"/>
              <a:ext cx="3087173" cy="2362200"/>
            </a:xfrm>
            <a:prstGeom prst="roundRect">
              <a:avLst>
                <a:gd name="adj" fmla="val 429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0000"/>
                    <a:lumOff val="10000"/>
                  </a:schemeClr>
                </a:gs>
              </a:gsLst>
            </a:gradFill>
            <a:ln>
              <a:solidFill>
                <a:schemeClr val="bg1">
                  <a:lumMod val="50000"/>
                </a:schemeClr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latin typeface="Calibr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996704" y="4518196"/>
              <a:ext cx="2338291" cy="373598"/>
              <a:chOff x="5996704" y="4518196"/>
              <a:chExt cx="2338291" cy="373598"/>
            </a:xfrm>
          </p:grpSpPr>
          <p:sp>
            <p:nvSpPr>
              <p:cNvPr id="19" name="Rectangle 18"/>
              <p:cNvSpPr/>
              <p:nvPr/>
            </p:nvSpPr>
            <p:spPr bwMode="gray">
              <a:xfrm>
                <a:off x="5996704" y="4533824"/>
                <a:ext cx="304800" cy="30480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53904" y="4518196"/>
                <a:ext cx="1881091" cy="373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  <a:latin typeface="Calibri"/>
                    <a:cs typeface="Arial" pitchFamily="34" charset="0"/>
                  </a:rPr>
                  <a:t>Digital journalism. 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96704" y="4991024"/>
              <a:ext cx="1938842" cy="373598"/>
              <a:chOff x="5996704" y="4991024"/>
              <a:chExt cx="1938842" cy="373598"/>
            </a:xfrm>
          </p:grpSpPr>
          <p:sp>
            <p:nvSpPr>
              <p:cNvPr id="17" name="Rectangle 16"/>
              <p:cNvSpPr/>
              <p:nvPr/>
            </p:nvSpPr>
            <p:spPr bwMode="gray">
              <a:xfrm>
                <a:off x="5996704" y="5033948"/>
                <a:ext cx="304800" cy="30480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43044" y="4991024"/>
                <a:ext cx="1492502" cy="373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  <a:latin typeface="Calibri"/>
                    <a:cs typeface="Arial" pitchFamily="34" charset="0"/>
                  </a:rPr>
                  <a:t>Globalization. 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996704" y="5481500"/>
              <a:ext cx="1991303" cy="373598"/>
              <a:chOff x="5996704" y="5481500"/>
              <a:chExt cx="1991303" cy="373598"/>
            </a:xfrm>
          </p:grpSpPr>
          <p:sp>
            <p:nvSpPr>
              <p:cNvPr id="15" name="Rectangle 14"/>
              <p:cNvSpPr/>
              <p:nvPr/>
            </p:nvSpPr>
            <p:spPr bwMode="gray">
              <a:xfrm>
                <a:off x="5996704" y="5518736"/>
                <a:ext cx="304800" cy="30480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>
                  <a:latin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53904" y="5481500"/>
                <a:ext cx="1534103" cy="373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  <a:latin typeface="Calibri"/>
                    <a:cs typeface="Arial" pitchFamily="34" charset="0"/>
                  </a:rPr>
                  <a:t>Instantization. 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996704" y="5981624"/>
              <a:ext cx="2085225" cy="373598"/>
              <a:chOff x="5996704" y="5981624"/>
              <a:chExt cx="2085225" cy="373598"/>
            </a:xfrm>
          </p:grpSpPr>
          <p:sp>
            <p:nvSpPr>
              <p:cNvPr id="13" name="Rectangle 12"/>
              <p:cNvSpPr/>
              <p:nvPr/>
            </p:nvSpPr>
            <p:spPr bwMode="gray">
              <a:xfrm>
                <a:off x="5996704" y="5997252"/>
                <a:ext cx="304800" cy="304800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600"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43044" y="5981624"/>
                <a:ext cx="1638885" cy="373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  <a:latin typeface="Calibri"/>
                    <a:cs typeface="Arial" pitchFamily="34" charset="0"/>
                  </a:rPr>
                  <a:t>Internetization.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71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gray">
          <a:xfrm>
            <a:off x="1844327" y="830354"/>
            <a:ext cx="6725346" cy="3487555"/>
          </a:xfrm>
          <a:prstGeom prst="round2SameRect">
            <a:avLst>
              <a:gd name="adj1" fmla="val 5583"/>
              <a:gd name="adj2" fmla="val 0"/>
            </a:avLst>
          </a:prstGeom>
          <a:gradFill flip="none" rotWithShape="1"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25400" algn="ctr">
            <a:gradFill>
              <a:gsLst>
                <a:gs pos="3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4029" y="1228712"/>
            <a:ext cx="5166360" cy="637728"/>
            <a:chOff x="2616130" y="2133579"/>
            <a:chExt cx="5175375" cy="637138"/>
          </a:xfrm>
        </p:grpSpPr>
        <p:sp>
          <p:nvSpPr>
            <p:cNvPr id="4" name="Rounded Rectangle 3"/>
            <p:cNvSpPr/>
            <p:nvPr/>
          </p:nvSpPr>
          <p:spPr bwMode="gray">
            <a:xfrm>
              <a:off x="2853075" y="2196250"/>
              <a:ext cx="4938430" cy="482500"/>
            </a:xfrm>
            <a:prstGeom prst="roundRect">
              <a:avLst>
                <a:gd name="adj" fmla="val 28751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algn="ctr">
                <a:buSzPct val="80000"/>
              </a:pPr>
              <a:r>
                <a:rPr lang="en-US" sz="2000" b="1" kern="10" dirty="0">
                  <a:solidFill>
                    <a:srgbClr val="FFFFFF"/>
                  </a:solidFill>
                  <a:latin typeface="Calibri"/>
                </a:rPr>
                <a:t>Word lifecycle = max. 50 yrs.</a:t>
              </a:r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616130" y="2133579"/>
              <a:ext cx="778724" cy="637138"/>
              <a:chOff x="1296" y="3264"/>
              <a:chExt cx="528" cy="432"/>
            </a:xfrm>
          </p:grpSpPr>
          <p:sp>
            <p:nvSpPr>
              <p:cNvPr id="6" name="Oval 39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7" name="Oval 40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8" name="Text Box 42"/>
              <p:cNvSpPr txBox="1">
                <a:spLocks noChangeArrowheads="1"/>
              </p:cNvSpPr>
              <p:nvPr/>
            </p:nvSpPr>
            <p:spPr bwMode="gray">
              <a:xfrm>
                <a:off x="1440" y="328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FFFF"/>
                    </a:solidFill>
                    <a:latin typeface="Calibri"/>
                  </a:rPr>
                  <a:t>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625346" y="1944123"/>
            <a:ext cx="5163729" cy="637728"/>
            <a:chOff x="2605806" y="2853726"/>
            <a:chExt cx="5163729" cy="637138"/>
          </a:xfrm>
        </p:grpSpPr>
        <p:sp>
          <p:nvSpPr>
            <p:cNvPr id="10" name="Rounded Rectangle 9"/>
            <p:cNvSpPr/>
            <p:nvPr/>
          </p:nvSpPr>
          <p:spPr bwMode="gray">
            <a:xfrm>
              <a:off x="2831105" y="2904181"/>
              <a:ext cx="4938430" cy="482500"/>
            </a:xfrm>
            <a:prstGeom prst="roundRect">
              <a:avLst>
                <a:gd name="adj" fmla="val 28751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algn="ctr">
                <a:buSzPct val="80000"/>
              </a:pPr>
              <a:r>
                <a:rPr lang="en-US" sz="2000" b="1" kern="10" dirty="0">
                  <a:solidFill>
                    <a:srgbClr val="FFFFFF"/>
                  </a:solidFill>
                  <a:latin typeface="Calibri"/>
                </a:rPr>
                <a:t>Consumerism &amp; politicized discourse</a:t>
              </a: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05806" y="2853726"/>
              <a:ext cx="778724" cy="637138"/>
              <a:chOff x="1296" y="3264"/>
              <a:chExt cx="528" cy="432"/>
            </a:xfrm>
          </p:grpSpPr>
          <p:sp>
            <p:nvSpPr>
              <p:cNvPr id="12" name="Oval 39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13" name="Oval 40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14" name="Text Box 42"/>
              <p:cNvSpPr txBox="1">
                <a:spLocks noChangeArrowheads="1"/>
              </p:cNvSpPr>
              <p:nvPr/>
            </p:nvSpPr>
            <p:spPr bwMode="gray">
              <a:xfrm>
                <a:off x="1440" y="328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FFFF"/>
                    </a:solidFill>
                    <a:latin typeface="Calibri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624029" y="2659534"/>
            <a:ext cx="5166360" cy="637728"/>
            <a:chOff x="2595481" y="3552297"/>
            <a:chExt cx="5217994" cy="637138"/>
          </a:xfrm>
        </p:grpSpPr>
        <p:sp>
          <p:nvSpPr>
            <p:cNvPr id="16" name="Rounded Rectangle 15"/>
            <p:cNvSpPr/>
            <p:nvPr/>
          </p:nvSpPr>
          <p:spPr bwMode="gray">
            <a:xfrm>
              <a:off x="2875045" y="3612112"/>
              <a:ext cx="4938430" cy="482500"/>
            </a:xfrm>
            <a:prstGeom prst="roundRect">
              <a:avLst>
                <a:gd name="adj" fmla="val 28751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algn="ctr">
                <a:buSzPct val="80000"/>
              </a:pPr>
              <a:r>
                <a:rPr lang="en-US" sz="2000" b="1" kern="10" dirty="0">
                  <a:solidFill>
                    <a:srgbClr val="FFFFFF"/>
                  </a:solidFill>
                  <a:latin typeface="Calibri"/>
                </a:rPr>
                <a:t>Religion expressively less significant </a:t>
              </a:r>
            </a:p>
          </p:txBody>
        </p: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2595481" y="3552297"/>
              <a:ext cx="778724" cy="637138"/>
              <a:chOff x="1296" y="3264"/>
              <a:chExt cx="528" cy="432"/>
            </a:xfrm>
          </p:grpSpPr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19" name="Oval 40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20" name="Text Box 42"/>
              <p:cNvSpPr txBox="1">
                <a:spLocks noChangeArrowheads="1"/>
              </p:cNvSpPr>
              <p:nvPr/>
            </p:nvSpPr>
            <p:spPr bwMode="gray">
              <a:xfrm>
                <a:off x="1440" y="3282"/>
                <a:ext cx="252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FFFF"/>
                    </a:solidFill>
                    <a:latin typeface="Calibri"/>
                  </a:rPr>
                  <a:t>3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622473" y="3374943"/>
            <a:ext cx="5169475" cy="637728"/>
            <a:chOff x="2622030" y="4277825"/>
            <a:chExt cx="5169475" cy="637138"/>
          </a:xfrm>
        </p:grpSpPr>
        <p:sp>
          <p:nvSpPr>
            <p:cNvPr id="22" name="Rounded Rectangle 21"/>
            <p:cNvSpPr/>
            <p:nvPr/>
          </p:nvSpPr>
          <p:spPr bwMode="gray">
            <a:xfrm>
              <a:off x="2853075" y="4320043"/>
              <a:ext cx="4938430" cy="482500"/>
            </a:xfrm>
            <a:prstGeom prst="roundRect">
              <a:avLst>
                <a:gd name="adj" fmla="val 287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algn="ctr">
                <a:buSzPct val="80000"/>
              </a:pPr>
              <a:r>
                <a:rPr lang="en-US" sz="2000" b="1" kern="10" dirty="0">
                  <a:solidFill>
                    <a:srgbClr val="FFFFFF"/>
                  </a:solidFill>
                  <a:latin typeface="Calibri"/>
                </a:rPr>
                <a:t>Text categorization </a:t>
              </a:r>
            </a:p>
          </p:txBody>
        </p:sp>
        <p:grpSp>
          <p:nvGrpSpPr>
            <p:cNvPr id="23" name="Group 47"/>
            <p:cNvGrpSpPr>
              <a:grpSpLocks/>
            </p:cNvGrpSpPr>
            <p:nvPr/>
          </p:nvGrpSpPr>
          <p:grpSpPr bwMode="auto">
            <a:xfrm>
              <a:off x="2622030" y="4277825"/>
              <a:ext cx="778724" cy="637138"/>
              <a:chOff x="1296" y="3264"/>
              <a:chExt cx="528" cy="432"/>
            </a:xfrm>
          </p:grpSpPr>
          <p:sp>
            <p:nvSpPr>
              <p:cNvPr id="24" name="Oval 39"/>
              <p:cNvSpPr>
                <a:spLocks noChangeArrowheads="1"/>
              </p:cNvSpPr>
              <p:nvPr/>
            </p:nvSpPr>
            <p:spPr bwMode="gray">
              <a:xfrm rot="1758052">
                <a:off x="1310" y="3279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25" name="Oval 40"/>
              <p:cNvSpPr>
                <a:spLocks noChangeArrowheads="1"/>
              </p:cNvSpPr>
              <p:nvPr/>
            </p:nvSpPr>
            <p:spPr bwMode="gray">
              <a:xfrm rot="1758052">
                <a:off x="1296" y="3264"/>
                <a:ext cx="514" cy="417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sp>
            <p:nvSpPr>
              <p:cNvPr id="26" name="Text Box 42"/>
              <p:cNvSpPr txBox="1">
                <a:spLocks noChangeArrowheads="1"/>
              </p:cNvSpPr>
              <p:nvPr/>
            </p:nvSpPr>
            <p:spPr bwMode="gray">
              <a:xfrm>
                <a:off x="1440" y="328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FFFF"/>
                    </a:solidFill>
                    <a:latin typeface="Calibri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315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1461806"/>
              </p:ext>
            </p:extLst>
          </p:nvPr>
        </p:nvGraphicFramePr>
        <p:xfrm>
          <a:off x="2347319" y="1426816"/>
          <a:ext cx="5740056" cy="383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58525" y="1161199"/>
            <a:ext cx="7296950" cy="1061494"/>
            <a:chOff x="1939425" y="1163380"/>
            <a:chExt cx="7296950" cy="1060512"/>
          </a:xfrm>
        </p:grpSpPr>
        <p:sp>
          <p:nvSpPr>
            <p:cNvPr id="4" name="TextBox 3"/>
            <p:cNvSpPr txBox="1"/>
            <p:nvPr/>
          </p:nvSpPr>
          <p:spPr>
            <a:xfrm>
              <a:off x="2170817" y="1280967"/>
              <a:ext cx="1669065" cy="866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6"/>
                  </a:solidFill>
                  <a:latin typeface="Calibri"/>
                </a:rPr>
                <a:t>Local Character</a:t>
              </a:r>
            </a:p>
            <a:p>
              <a:pPr>
                <a:spcBef>
                  <a:spcPts val="400"/>
                </a:spcBef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Article/entry readability, sexism, thematic coverage.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18835" y="1280967"/>
              <a:ext cx="1669065" cy="866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  <a:latin typeface="Calibri"/>
                </a:rPr>
                <a:t>Global Impact</a:t>
              </a:r>
            </a:p>
            <a:p>
              <a:pPr>
                <a:spcBef>
                  <a:spcPts val="400"/>
                </a:spcBef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A more global cultural impact (e.g., Golden Globe Award, Oscars).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85465" y="1280967"/>
              <a:ext cx="1669065" cy="866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5"/>
                  </a:solidFill>
                  <a:latin typeface="Calibri"/>
                </a:rPr>
                <a:t>Data Automation</a:t>
              </a:r>
            </a:p>
            <a:p>
              <a:pPr>
                <a:spcBef>
                  <a:spcPts val="400"/>
                </a:spcBef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Culturomic corpus parsing in thousands of nodes.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90500" y="1280967"/>
              <a:ext cx="1669065" cy="866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3"/>
                  </a:solidFill>
                  <a:latin typeface="Calibri"/>
                </a:rPr>
                <a:t>Data Structuralization</a:t>
              </a:r>
            </a:p>
            <a:p>
              <a:pPr>
                <a:spcBef>
                  <a:spcPts val="400"/>
                </a:spcBef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Textual data conversion and networking, a new cultural outlook.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939425" y="1163380"/>
              <a:ext cx="7296950" cy="1060512"/>
            </a:xfrm>
            <a:prstGeom prst="roundRect">
              <a:avLst>
                <a:gd name="adj" fmla="val 77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058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134C43-88DE-45CA-B387-973EC82D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7134C43-88DE-45CA-B387-973EC82DE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24194-A804-4BA3-8573-A5E7A0DB2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97B24194-A804-4BA3-8573-A5E7A0DB2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3DAD4B-46F2-4E60-8B1C-20DE84145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63DAD4B-46F2-4E60-8B1C-20DE84145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D0924-AA88-49F7-95B9-6337DFC6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2DD0924-AA88-49F7-95B9-6337DFC61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72780" y="1061997"/>
            <a:ext cx="1601623" cy="3024267"/>
            <a:chOff x="6960072" y="1702301"/>
            <a:chExt cx="1924760" cy="3631069"/>
          </a:xfrm>
        </p:grpSpPr>
        <p:sp>
          <p:nvSpPr>
            <p:cNvPr id="3" name="Up Arrow 2"/>
            <p:cNvSpPr/>
            <p:nvPr/>
          </p:nvSpPr>
          <p:spPr>
            <a:xfrm>
              <a:off x="6960072" y="1702301"/>
              <a:ext cx="1924760" cy="3631069"/>
            </a:xfrm>
            <a:prstGeom prst="upArrow">
              <a:avLst>
                <a:gd name="adj1" fmla="val 63751"/>
                <a:gd name="adj2" fmla="val 35791"/>
              </a:avLst>
            </a:prstGeom>
            <a:gradFill>
              <a:gsLst>
                <a:gs pos="0">
                  <a:schemeClr val="accent6">
                    <a:lumMod val="80000"/>
                    <a:lumOff val="20000"/>
                  </a:schemeClr>
                </a:gs>
                <a:gs pos="100000">
                  <a:schemeClr val="accent6">
                    <a:lumMod val="79000"/>
                  </a:schemeClr>
                </a:gs>
                <a:gs pos="68000">
                  <a:schemeClr val="accent6"/>
                </a:gs>
              </a:gsLst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soft" dir="t"/>
            </a:scene3d>
            <a:sp3d prstMaterial="dk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7348476" y="2553563"/>
              <a:ext cx="1166178" cy="387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ICT</a:t>
              </a:r>
              <a:endParaRPr lang="en-US" sz="14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89213" y="1739851"/>
            <a:ext cx="1601622" cy="2346414"/>
            <a:chOff x="5176505" y="2516161"/>
            <a:chExt cx="1924760" cy="2817209"/>
          </a:xfrm>
        </p:grpSpPr>
        <p:sp>
          <p:nvSpPr>
            <p:cNvPr id="6" name="Up Arrow 5"/>
            <p:cNvSpPr/>
            <p:nvPr/>
          </p:nvSpPr>
          <p:spPr>
            <a:xfrm>
              <a:off x="5176505" y="2516161"/>
              <a:ext cx="1924760" cy="2817209"/>
            </a:xfrm>
            <a:prstGeom prst="upArrow">
              <a:avLst>
                <a:gd name="adj1" fmla="val 63751"/>
                <a:gd name="adj2" fmla="val 35791"/>
              </a:avLst>
            </a:prstGeom>
            <a:gradFill>
              <a:gsLst>
                <a:gs pos="0">
                  <a:schemeClr val="accent5">
                    <a:lumMod val="70000"/>
                    <a:lumOff val="30000"/>
                  </a:schemeClr>
                </a:gs>
                <a:gs pos="97917">
                  <a:schemeClr val="accent5">
                    <a:lumMod val="75000"/>
                  </a:schemeClr>
                </a:gs>
                <a:gs pos="69000">
                  <a:schemeClr val="accent5"/>
                </a:gs>
              </a:gsLst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soft" dir="t"/>
            </a:scene3d>
            <a:sp3d prstMaterial="dk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568572" y="3455231"/>
              <a:ext cx="1166178" cy="387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Ecology</a:t>
              </a:r>
              <a:endParaRPr lang="en-US" sz="14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4724" y="2469846"/>
            <a:ext cx="1601622" cy="1616418"/>
            <a:chOff x="3478188" y="3392626"/>
            <a:chExt cx="1924760" cy="1940744"/>
          </a:xfrm>
        </p:grpSpPr>
        <p:sp>
          <p:nvSpPr>
            <p:cNvPr id="9" name="Up Arrow 8"/>
            <p:cNvSpPr/>
            <p:nvPr/>
          </p:nvSpPr>
          <p:spPr>
            <a:xfrm>
              <a:off x="3478188" y="3392626"/>
              <a:ext cx="1924760" cy="1940744"/>
            </a:xfrm>
            <a:prstGeom prst="upArrow">
              <a:avLst>
                <a:gd name="adj1" fmla="val 63751"/>
                <a:gd name="adj2" fmla="val 35791"/>
              </a:avLst>
            </a:prstGeom>
            <a:gradFill>
              <a:gsLst>
                <a:gs pos="0">
                  <a:schemeClr val="accent2">
                    <a:lumMod val="90000"/>
                    <a:lumOff val="10000"/>
                  </a:schemeClr>
                </a:gs>
                <a:gs pos="99583">
                  <a:schemeClr val="accent2">
                    <a:lumMod val="75000"/>
                  </a:schemeClr>
                </a:gs>
                <a:gs pos="68000">
                  <a:schemeClr val="accent2"/>
                </a:gs>
              </a:gsLst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soft" dir="t"/>
            </a:scene3d>
            <a:sp3d prstMaterial="dk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60187" y="4155758"/>
              <a:ext cx="1166178" cy="387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Copyright</a:t>
              </a:r>
              <a:endParaRPr lang="en-US" sz="14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39597" y="3199842"/>
            <a:ext cx="1601623" cy="886423"/>
            <a:chOff x="1779870" y="4269091"/>
            <a:chExt cx="1924760" cy="1064279"/>
          </a:xfrm>
        </p:grpSpPr>
        <p:sp>
          <p:nvSpPr>
            <p:cNvPr id="12" name="Up Arrow 11"/>
            <p:cNvSpPr/>
            <p:nvPr/>
          </p:nvSpPr>
          <p:spPr>
            <a:xfrm>
              <a:off x="1779870" y="4269091"/>
              <a:ext cx="1924760" cy="1064279"/>
            </a:xfrm>
            <a:prstGeom prst="upArrow">
              <a:avLst>
                <a:gd name="adj1" fmla="val 63751"/>
                <a:gd name="adj2" fmla="val 35791"/>
              </a:avLst>
            </a:prstGeom>
            <a:gradFill>
              <a:gsLst>
                <a:gs pos="0">
                  <a:schemeClr val="accent3">
                    <a:lumMod val="80000"/>
                    <a:lumOff val="20000"/>
                  </a:schemeClr>
                </a:gs>
                <a:gs pos="98333">
                  <a:schemeClr val="accent3">
                    <a:lumMod val="84000"/>
                  </a:schemeClr>
                </a:gs>
                <a:gs pos="68000">
                  <a:schemeClr val="accent3"/>
                </a:gs>
              </a:gsLst>
            </a:gra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soft" dir="t"/>
            </a:scene3d>
            <a:sp3d prstMaterial="dk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171937" y="4707323"/>
              <a:ext cx="1166178" cy="387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  <a:buClr>
                  <a:schemeClr val="accent1"/>
                </a:buClr>
                <a:buSzPct val="100000"/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Censoring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022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ltGray">
          <a:xfrm>
            <a:off x="2082800" y="3362377"/>
            <a:ext cx="6248400" cy="610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  <a:effectLst/>
          <a:scene3d>
            <a:camera prst="perspectiveBelow" fov="1800000"/>
            <a:lightRig rig="threePt" dir="t"/>
          </a:scene3d>
          <a:sp3d extrusionH="1905000" prstMaterial="plastic">
            <a:bevelT w="635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1691255750"/>
              </p:ext>
            </p:extLst>
          </p:nvPr>
        </p:nvGraphicFramePr>
        <p:xfrm>
          <a:off x="1854200" y="921721"/>
          <a:ext cx="6705600" cy="281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8570" y="3472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3015" y="34704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6390" y="34704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6581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Chart bld="series"/>
        </p:bldSub>
      </p:bldGraphic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25124" y="1617650"/>
            <a:ext cx="1922383" cy="1924163"/>
            <a:chOff x="2018249" y="2473405"/>
            <a:chExt cx="1922383" cy="1922383"/>
          </a:xfrm>
        </p:grpSpPr>
        <p:sp>
          <p:nvSpPr>
            <p:cNvPr id="3" name="Round Diagonal Corner Rectangle 2"/>
            <p:cNvSpPr/>
            <p:nvPr/>
          </p:nvSpPr>
          <p:spPr bwMode="gray">
            <a:xfrm>
              <a:off x="2018249" y="2473405"/>
              <a:ext cx="1922383" cy="1922383"/>
            </a:xfrm>
            <a:prstGeom prst="round2Diag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0827" y="3401452"/>
              <a:ext cx="1657227" cy="6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/>
                </a:rPr>
                <a:t>(Self-)censoring </a:t>
              </a:r>
            </a:p>
            <a:p>
              <a:pPr algn="ctr">
                <a:spcBef>
                  <a:spcPts val="4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Deceiving virtual liberty.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78267" y="2539696"/>
              <a:ext cx="1180131" cy="922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Calibri"/>
                </a:rPr>
                <a:t>38</a:t>
              </a:r>
              <a:r>
                <a:rPr lang="en-US" sz="3200" dirty="0">
                  <a:solidFill>
                    <a:schemeClr val="bg1"/>
                  </a:solidFill>
                  <a:latin typeface="Calibri"/>
                </a:rPr>
                <a:t>%</a:t>
              </a:r>
              <a:endParaRPr lang="en-US" sz="54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5808" y="1606449"/>
            <a:ext cx="1922383" cy="1924163"/>
            <a:chOff x="4272077" y="2462213"/>
            <a:chExt cx="1922383" cy="1922383"/>
          </a:xfrm>
        </p:grpSpPr>
        <p:sp>
          <p:nvSpPr>
            <p:cNvPr id="7" name="Round Diagonal Corner Rectangle 6"/>
            <p:cNvSpPr/>
            <p:nvPr/>
          </p:nvSpPr>
          <p:spPr bwMode="gray">
            <a:xfrm>
              <a:off x="4272077" y="2462213"/>
              <a:ext cx="1922383" cy="1922383"/>
            </a:xfrm>
            <a:prstGeom prst="round2Diag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04656" y="3401452"/>
              <a:ext cx="1657227" cy="6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/>
                </a:rPr>
                <a:t>Creative edutainment</a:t>
              </a:r>
            </a:p>
            <a:p>
              <a:pPr algn="ctr">
                <a:spcBef>
                  <a:spcPts val="4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CS, politicking,  entrepreneurship.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2096" y="2539696"/>
              <a:ext cx="1180131" cy="922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Calibri"/>
                </a:rPr>
                <a:t>20</a:t>
              </a:r>
              <a:r>
                <a:rPr lang="en-US" sz="3200" dirty="0">
                  <a:solidFill>
                    <a:schemeClr val="bg1"/>
                  </a:solidFill>
                  <a:latin typeface="Calibri"/>
                </a:rPr>
                <a:t>%</a:t>
              </a:r>
              <a:endParaRPr lang="en-US" sz="54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6493" y="1612049"/>
            <a:ext cx="1922383" cy="1924163"/>
            <a:chOff x="6459617" y="2462213"/>
            <a:chExt cx="1922383" cy="1922383"/>
          </a:xfrm>
        </p:grpSpPr>
        <p:sp>
          <p:nvSpPr>
            <p:cNvPr id="11" name="Round Diagonal Corner Rectangle 10"/>
            <p:cNvSpPr/>
            <p:nvPr/>
          </p:nvSpPr>
          <p:spPr bwMode="gray">
            <a:xfrm>
              <a:off x="6459617" y="2462213"/>
              <a:ext cx="1922383" cy="1922383"/>
            </a:xfrm>
            <a:prstGeom prst="round2DiagRect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2195" y="3467741"/>
              <a:ext cx="1657227" cy="6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/>
                </a:rPr>
                <a:t>Rejuvenation</a:t>
              </a:r>
            </a:p>
            <a:p>
              <a:pPr algn="ctr">
                <a:spcBef>
                  <a:spcPts val="4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Calibri"/>
                </a:rPr>
                <a:t>Popularity, instant celebrity status.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9635" y="2539696"/>
              <a:ext cx="1180131" cy="922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Calibri"/>
                </a:rPr>
                <a:t>42</a:t>
              </a:r>
              <a:r>
                <a:rPr lang="en-US" sz="3200" dirty="0">
                  <a:solidFill>
                    <a:schemeClr val="bg1"/>
                  </a:solidFill>
                  <a:latin typeface="Calibri"/>
                </a:rPr>
                <a:t>%</a:t>
              </a:r>
              <a:endParaRPr lang="en-US" sz="54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88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4040" y="2341286"/>
            <a:ext cx="6770567" cy="465077"/>
            <a:chOff x="1975658" y="3277245"/>
            <a:chExt cx="6770567" cy="464647"/>
          </a:xfrm>
        </p:grpSpPr>
        <p:sp>
          <p:nvSpPr>
            <p:cNvPr id="3" name="Rounded Rectangle 2"/>
            <p:cNvSpPr/>
            <p:nvPr/>
          </p:nvSpPr>
          <p:spPr bwMode="gray">
            <a:xfrm>
              <a:off x="1975658" y="3277245"/>
              <a:ext cx="6770567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reflection blurRad="6350" stA="50000" endA="300" endPos="38500" dist="50800" dir="5400000" sy="-100000" algn="bl" rotWithShape="0"/>
            </a:effectLst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 bwMode="gray">
            <a:xfrm>
              <a:off x="1975658" y="3277245"/>
              <a:ext cx="1128428" cy="464647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25400" h="25400"/>
            </a:sp3d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/>
                </a:rPr>
                <a:t>2012</a:t>
              </a:r>
            </a:p>
          </p:txBody>
        </p:sp>
        <p:sp>
          <p:nvSpPr>
            <p:cNvPr id="5" name="Rounded Rectangle 4"/>
            <p:cNvSpPr/>
            <p:nvPr/>
          </p:nvSpPr>
          <p:spPr bwMode="gray">
            <a:xfrm>
              <a:off x="3104086" y="3277245"/>
              <a:ext cx="1128428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>
                  <a:latin typeface="Calibri"/>
                </a:rPr>
                <a:t>2013</a:t>
              </a:r>
            </a:p>
          </p:txBody>
        </p:sp>
        <p:sp>
          <p:nvSpPr>
            <p:cNvPr id="6" name="Rounded Rectangle 5"/>
            <p:cNvSpPr/>
            <p:nvPr/>
          </p:nvSpPr>
          <p:spPr bwMode="gray">
            <a:xfrm>
              <a:off x="4232514" y="3277245"/>
              <a:ext cx="1128428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>
                  <a:latin typeface="Calibri"/>
                </a:rPr>
                <a:t>2014</a:t>
              </a:r>
            </a:p>
          </p:txBody>
        </p:sp>
        <p:sp>
          <p:nvSpPr>
            <p:cNvPr id="7" name="Rounded Rectangle 6"/>
            <p:cNvSpPr/>
            <p:nvPr/>
          </p:nvSpPr>
          <p:spPr bwMode="gray">
            <a:xfrm>
              <a:off x="5360941" y="3277245"/>
              <a:ext cx="1128428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>
                  <a:latin typeface="Calibri"/>
                </a:rPr>
                <a:t>2015</a:t>
              </a:r>
            </a:p>
          </p:txBody>
        </p:sp>
        <p:sp>
          <p:nvSpPr>
            <p:cNvPr id="8" name="Rounded Rectangle 7"/>
            <p:cNvSpPr/>
            <p:nvPr/>
          </p:nvSpPr>
          <p:spPr bwMode="gray">
            <a:xfrm>
              <a:off x="6489369" y="3277245"/>
              <a:ext cx="1128428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>
                  <a:latin typeface="Calibri"/>
                </a:rPr>
                <a:t>2016</a:t>
              </a:r>
            </a:p>
          </p:txBody>
        </p:sp>
        <p:sp>
          <p:nvSpPr>
            <p:cNvPr id="9" name="Rounded Rectangle 8"/>
            <p:cNvSpPr/>
            <p:nvPr/>
          </p:nvSpPr>
          <p:spPr bwMode="gray">
            <a:xfrm>
              <a:off x="7617797" y="3277245"/>
              <a:ext cx="1128428" cy="46464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>
                  <a:latin typeface="Calibri"/>
                </a:rPr>
                <a:t>2017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6794" y="964142"/>
            <a:ext cx="1725832" cy="1281345"/>
            <a:chOff x="2108413" y="1336986"/>
            <a:chExt cx="1725832" cy="1593820"/>
          </a:xfrm>
        </p:grpSpPr>
        <p:sp>
          <p:nvSpPr>
            <p:cNvPr id="11" name="TextBox 10"/>
            <p:cNvSpPr txBox="1"/>
            <p:nvPr/>
          </p:nvSpPr>
          <p:spPr>
            <a:xfrm>
              <a:off x="2265554" y="2183450"/>
              <a:ext cx="1568691" cy="7146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accent5"/>
                  </a:solidFill>
                  <a:latin typeface="Calibri"/>
                </a:rPr>
                <a:t>Allomeric Scaling</a:t>
              </a:r>
            </a:p>
            <a:p>
              <a:pPr>
                <a:spcBef>
                  <a:spcPts val="4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New coinages, especially in a more emotive US English.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black">
            <a:xfrm rot="5400000">
              <a:off x="1335745" y="2158138"/>
              <a:ext cx="15453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triangle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65554" y="1336986"/>
              <a:ext cx="679593" cy="741110"/>
              <a:chOff x="2057401" y="1857370"/>
              <a:chExt cx="2209801" cy="2409829"/>
            </a:xfrm>
          </p:grpSpPr>
          <p:sp>
            <p:nvSpPr>
              <p:cNvPr id="14" name="Rounded Rectangle 13"/>
              <p:cNvSpPr/>
              <p:nvPr/>
            </p:nvSpPr>
            <p:spPr bwMode="gray">
              <a:xfrm>
                <a:off x="2057401" y="2057400"/>
                <a:ext cx="2209801" cy="2209799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18" name="Rounded Rectangle 17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1</a:t>
                </a:r>
                <a:endParaRPr lang="en-US" sz="24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JAN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476840" y="961147"/>
            <a:ext cx="1759020" cy="1281345"/>
            <a:chOff x="4398459" y="1338429"/>
            <a:chExt cx="1759020" cy="1592377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black">
            <a:xfrm rot="5400000">
              <a:off x="3625791" y="2158138"/>
              <a:ext cx="15453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triangle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69751" y="2184891"/>
              <a:ext cx="1587728" cy="7139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Calibri"/>
                </a:rPr>
                <a:t>Brexit</a:t>
              </a:r>
            </a:p>
            <a:p>
              <a:pPr>
                <a:spcBef>
                  <a:spcPts val="4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A British palpation of the culturomic pulse.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69751" y="1338429"/>
              <a:ext cx="679593" cy="741110"/>
              <a:chOff x="2057401" y="1857370"/>
              <a:chExt cx="2209801" cy="2409829"/>
            </a:xfrm>
          </p:grpSpPr>
          <p:sp>
            <p:nvSpPr>
              <p:cNvPr id="27" name="Rounded Rectangle 26"/>
              <p:cNvSpPr/>
              <p:nvPr/>
            </p:nvSpPr>
            <p:spPr bwMode="gray">
              <a:xfrm>
                <a:off x="2057401" y="2057400"/>
                <a:ext cx="2209801" cy="2209799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31" name="Rounded Rectangle 30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14</a:t>
                </a:r>
                <a:endParaRPr lang="en-US" sz="28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FEB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733696" y="961147"/>
            <a:ext cx="1692642" cy="1281345"/>
            <a:chOff x="6655315" y="1338429"/>
            <a:chExt cx="1692642" cy="1592377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black">
            <a:xfrm rot="5400000">
              <a:off x="5882647" y="2158138"/>
              <a:ext cx="15453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triangle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1260" y="2184891"/>
              <a:ext cx="1526697" cy="7139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Calibri"/>
                </a:rPr>
                <a:t>Cuckservative</a:t>
              </a:r>
            </a:p>
            <a:p>
              <a:pPr>
                <a:spcBef>
                  <a:spcPts val="4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An anti-Trump “cuckolded conservative.”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821260" y="1338429"/>
              <a:ext cx="679593" cy="741110"/>
              <a:chOff x="2057401" y="1857370"/>
              <a:chExt cx="2209801" cy="2409829"/>
            </a:xfrm>
          </p:grpSpPr>
          <p:sp>
            <p:nvSpPr>
              <p:cNvPr id="40" name="Rounded Rectangle 39"/>
              <p:cNvSpPr/>
              <p:nvPr/>
            </p:nvSpPr>
            <p:spPr bwMode="gray">
              <a:xfrm>
                <a:off x="2057401" y="2057400"/>
                <a:ext cx="2209801" cy="2209799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44" name="Rounded Rectangle 43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21</a:t>
                </a:r>
                <a:endParaRPr lang="en-US" sz="28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APR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589392" y="2905768"/>
            <a:ext cx="1742426" cy="1281345"/>
            <a:chOff x="1511011" y="4074290"/>
            <a:chExt cx="1742426" cy="1555665"/>
          </a:xfrm>
        </p:grpSpPr>
        <p:sp>
          <p:nvSpPr>
            <p:cNvPr id="50" name="TextBox 49"/>
            <p:cNvSpPr txBox="1"/>
            <p:nvPr/>
          </p:nvSpPr>
          <p:spPr>
            <a:xfrm>
              <a:off x="1511011" y="4074290"/>
              <a:ext cx="1565287" cy="697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 i="1" dirty="0">
                  <a:solidFill>
                    <a:schemeClr val="tx2"/>
                  </a:solidFill>
                  <a:latin typeface="Calibri"/>
                </a:rPr>
                <a:t>Digital V&amp;R</a:t>
              </a:r>
            </a:p>
            <a:p>
              <a:pPr algn="r">
                <a:spcBef>
                  <a:spcPts val="4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A digital visitor and resident.</a:t>
              </a:r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black">
            <a:xfrm rot="5400000">
              <a:off x="2482045" y="4845682"/>
              <a:ext cx="154278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82725" y="4888845"/>
              <a:ext cx="679593" cy="741110"/>
              <a:chOff x="2057401" y="1857370"/>
              <a:chExt cx="2209801" cy="2409829"/>
            </a:xfrm>
          </p:grpSpPr>
          <p:sp>
            <p:nvSpPr>
              <p:cNvPr id="53" name="Rounded Rectangle 52"/>
              <p:cNvSpPr/>
              <p:nvPr/>
            </p:nvSpPr>
            <p:spPr bwMode="gray">
              <a:xfrm>
                <a:off x="2057401" y="2057398"/>
                <a:ext cx="2209801" cy="2209801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57" name="Rounded Rectangle 56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11</a:t>
                </a:r>
                <a:endParaRPr lang="en-US" sz="28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JUN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912626" y="2905770"/>
            <a:ext cx="1676048" cy="1281346"/>
            <a:chOff x="3834245" y="4073781"/>
            <a:chExt cx="1676048" cy="1555664"/>
          </a:xfrm>
        </p:grpSpPr>
        <p:sp>
          <p:nvSpPr>
            <p:cNvPr id="63" name="Line 5"/>
            <p:cNvSpPr>
              <a:spLocks noChangeShapeType="1"/>
            </p:cNvSpPr>
            <p:nvPr/>
          </p:nvSpPr>
          <p:spPr bwMode="black">
            <a:xfrm rot="5400000">
              <a:off x="4738902" y="4845682"/>
              <a:ext cx="15427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34245" y="4073781"/>
              <a:ext cx="1526697" cy="6975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 i="1" dirty="0">
                  <a:solidFill>
                    <a:schemeClr val="tx2"/>
                  </a:solidFill>
                  <a:latin typeface="Calibri"/>
                </a:rPr>
                <a:t>Hate-watching</a:t>
              </a:r>
            </a:p>
            <a:p>
              <a:pPr algn="r">
                <a:spcBef>
                  <a:spcPts val="4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A habitual watching of a TV show we actually hate.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667368" y="4888335"/>
              <a:ext cx="679593" cy="741110"/>
              <a:chOff x="2057401" y="1857370"/>
              <a:chExt cx="2209801" cy="2409829"/>
            </a:xfrm>
          </p:grpSpPr>
          <p:sp>
            <p:nvSpPr>
              <p:cNvPr id="66" name="Rounded Rectangle 65"/>
              <p:cNvSpPr/>
              <p:nvPr/>
            </p:nvSpPr>
            <p:spPr bwMode="gray">
              <a:xfrm>
                <a:off x="2057401" y="2057400"/>
                <a:ext cx="2209801" cy="2209799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70" name="Rounded Rectangle 69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29</a:t>
                </a:r>
                <a:endParaRPr lang="en-US" sz="28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SEP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169482" y="2905770"/>
            <a:ext cx="1722532" cy="1281346"/>
            <a:chOff x="6091101" y="4073781"/>
            <a:chExt cx="1722532" cy="1555664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black">
            <a:xfrm rot="5400000">
              <a:off x="7042242" y="4845682"/>
              <a:ext cx="15427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none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91101" y="4073781"/>
              <a:ext cx="1531694" cy="6975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2"/>
                  </a:solidFill>
                  <a:latin typeface="Calibri"/>
                </a:rPr>
                <a:t>Alternatives </a:t>
              </a:r>
            </a:p>
            <a:p>
              <a:pPr algn="r">
                <a:spcBef>
                  <a:spcPts val="400"/>
                </a:spcBef>
              </a:pPr>
              <a:r>
                <a:rPr lang="en-US" sz="1100" i="1" dirty="0">
                  <a:solidFill>
                    <a:schemeClr val="bg1"/>
                  </a:solidFill>
                  <a:latin typeface="Calibri"/>
                </a:rPr>
                <a:t>Alternative facts</a:t>
              </a:r>
              <a:r>
                <a:rPr lang="en-US" sz="1100" dirty="0">
                  <a:solidFill>
                    <a:schemeClr val="bg1"/>
                  </a:solidFill>
                  <a:latin typeface="Calibri"/>
                </a:rPr>
                <a:t> coined amid a presidential race.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929221" y="4888335"/>
              <a:ext cx="679593" cy="741110"/>
              <a:chOff x="2057401" y="1857370"/>
              <a:chExt cx="2209801" cy="2409829"/>
            </a:xfrm>
          </p:grpSpPr>
          <p:sp>
            <p:nvSpPr>
              <p:cNvPr id="79" name="Rounded Rectangle 78"/>
              <p:cNvSpPr/>
              <p:nvPr/>
            </p:nvSpPr>
            <p:spPr bwMode="gray">
              <a:xfrm>
                <a:off x="2057401" y="2057400"/>
                <a:ext cx="2209801" cy="2209799"/>
              </a:xfrm>
              <a:prstGeom prst="roundRect">
                <a:avLst>
                  <a:gd name="adj" fmla="val 11109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1400">
                  <a:latin typeface="Calibri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2628900" y="1857370"/>
                <a:ext cx="1066800" cy="381000"/>
                <a:chOff x="2667000" y="1828800"/>
                <a:chExt cx="1066800" cy="381000"/>
              </a:xfrm>
            </p:grpSpPr>
            <p:sp>
              <p:nvSpPr>
                <p:cNvPr id="83" name="Rounded Rectangle 82"/>
                <p:cNvSpPr/>
                <p:nvPr/>
              </p:nvSpPr>
              <p:spPr bwMode="gray">
                <a:xfrm rot="10800000">
                  <a:off x="26670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gray">
                <a:xfrm flipV="1">
                  <a:off x="28956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 bwMode="gray">
                <a:xfrm flipV="1">
                  <a:off x="31242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 bwMode="gray">
                <a:xfrm flipV="1">
                  <a:off x="33528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 bwMode="gray">
                <a:xfrm flipV="1">
                  <a:off x="3581400" y="1828800"/>
                  <a:ext cx="152400" cy="381000"/>
                </a:xfrm>
                <a:prstGeom prst="roundRect">
                  <a:avLst>
                    <a:gd name="adj" fmla="val 44793"/>
                  </a:avLst>
                </a:prstGeom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6200000" scaled="0"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>
                    <a:latin typeface="Calibri"/>
                  </a:endParaRPr>
                </a:p>
              </p:txBody>
            </p:sp>
          </p:grpSp>
          <p:sp>
            <p:nvSpPr>
              <p:cNvPr id="81" name="Rectangle 80"/>
              <p:cNvSpPr/>
              <p:nvPr/>
            </p:nvSpPr>
            <p:spPr bwMode="gray">
              <a:xfrm>
                <a:off x="2276474" y="2357437"/>
                <a:ext cx="1762125" cy="1609726"/>
              </a:xfrm>
              <a:prstGeom prst="rect">
                <a:avLst/>
              </a:prstGeom>
              <a:gradFill>
                <a:gsLst>
                  <a:gs pos="0">
                    <a:schemeClr val="dk1">
                      <a:tint val="50000"/>
                      <a:satMod val="300000"/>
                      <a:lumMod val="35000"/>
                      <a:lumOff val="65000"/>
                    </a:schemeClr>
                  </a:gs>
                  <a:gs pos="35000">
                    <a:schemeClr val="dk1">
                      <a:tint val="37000"/>
                      <a:satMod val="300000"/>
                      <a:lumMod val="33000"/>
                      <a:lumOff val="67000"/>
                    </a:schemeClr>
                  </a:gs>
                  <a:gs pos="100000">
                    <a:schemeClr val="dk1">
                      <a:tint val="15000"/>
                      <a:satMod val="350000"/>
                      <a:lumMod val="71000"/>
                      <a:lumOff val="29000"/>
                    </a:schemeClr>
                  </a:gs>
                </a:gsLst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1600" b="1" dirty="0">
                    <a:latin typeface="Calibri"/>
                    <a:ea typeface="Verdana" pitchFamily="34" charset="0"/>
                    <a:cs typeface="Verdana" pitchFamily="34" charset="0"/>
                  </a:rPr>
                  <a:t>25</a:t>
                </a:r>
                <a:endParaRPr lang="en-US" sz="2800" b="1" dirty="0">
                  <a:latin typeface="Calibri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gray">
              <a:xfrm>
                <a:off x="2281237" y="2357437"/>
                <a:ext cx="1762125" cy="614363"/>
              </a:xfrm>
              <a:prstGeom prst="rect">
                <a:avLst/>
              </a:prstGeom>
              <a:gradFill>
                <a:gsLst>
                  <a:gs pos="45000">
                    <a:schemeClr val="accent5">
                      <a:lumMod val="90000"/>
                      <a:lumOff val="10000"/>
                    </a:schemeClr>
                  </a:gs>
                  <a:gs pos="0">
                    <a:schemeClr val="accent5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50800"/>
              </a:sp3d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Calibri"/>
                    <a:ea typeface="Verdana" pitchFamily="34" charset="0"/>
                    <a:cs typeface="Verdana" pitchFamily="34" charset="0"/>
                  </a:rPr>
                  <a:t>DEC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279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526" y="3562753"/>
            <a:ext cx="4097449" cy="614034"/>
            <a:chOff x="1600200" y="4383472"/>
            <a:chExt cx="4097449" cy="613466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gray">
            <a:xfrm>
              <a:off x="1600200" y="4383472"/>
              <a:ext cx="4097449" cy="567786"/>
            </a:xfrm>
            <a:prstGeom prst="cube">
              <a:avLst>
                <a:gd name="adj" fmla="val 49880"/>
              </a:avLst>
            </a:prstGeom>
            <a:ln/>
            <a:scene3d>
              <a:camera prst="orthographicFront">
                <a:rot lat="0" lon="0" rev="0"/>
              </a:camera>
              <a:lightRig rig="twoPt" dir="t"/>
            </a:scene3d>
            <a:sp3d>
              <a:bevelT w="63500" h="254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" name="Text Box 14"/>
            <p:cNvSpPr txBox="1">
              <a:spLocks noChangeArrowheads="1"/>
            </p:cNvSpPr>
            <p:nvPr/>
          </p:nvSpPr>
          <p:spPr bwMode="gray">
            <a:xfrm>
              <a:off x="2084553" y="4658384"/>
              <a:ext cx="6014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EFEFE"/>
                  </a:solidFill>
                  <a:latin typeface="Calibri"/>
                </a:rPr>
                <a:t>2012</a:t>
              </a:r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gray">
            <a:xfrm>
              <a:off x="2872169" y="4658384"/>
              <a:ext cx="6014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EFEFE"/>
                  </a:solidFill>
                  <a:latin typeface="Calibri"/>
                </a:rPr>
                <a:t>2014</a:t>
              </a: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gray">
            <a:xfrm>
              <a:off x="3644178" y="4658384"/>
              <a:ext cx="6014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EFEFE"/>
                  </a:solidFill>
                  <a:latin typeface="Calibri"/>
                </a:rPr>
                <a:t>2016</a:t>
              </a: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4446753" y="4658384"/>
              <a:ext cx="6014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EFEFE"/>
                  </a:solidFill>
                  <a:latin typeface="Calibri"/>
                </a:rPr>
                <a:t>2018</a:t>
              </a:r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gray">
          <a:xfrm rot="10800000">
            <a:off x="2134601" y="971476"/>
            <a:ext cx="2095694" cy="1960743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18578" y="2936365"/>
            <a:ext cx="589260" cy="831034"/>
            <a:chOff x="2048430" y="3757663"/>
            <a:chExt cx="589260" cy="830265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ltGray">
            <a:xfrm rot="16200000" flipV="1">
              <a:off x="1928994" y="3879233"/>
              <a:ext cx="830265" cy="587126"/>
            </a:xfrm>
            <a:prstGeom prst="cube">
              <a:avLst>
                <a:gd name="adj" fmla="val 23792"/>
              </a:avLst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black">
            <a:xfrm>
              <a:off x="2048430" y="3926686"/>
              <a:ext cx="41870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EFEFE"/>
                  </a:solidFill>
                  <a:latin typeface="Calibri"/>
                </a:rPr>
                <a:t>30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39707" y="2471762"/>
            <a:ext cx="522945" cy="1295639"/>
            <a:chOff x="2844158" y="3293489"/>
            <a:chExt cx="522945" cy="1294440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ltGray">
            <a:xfrm rot="16200000" flipV="1">
              <a:off x="2462239" y="3683064"/>
              <a:ext cx="1294440" cy="515289"/>
            </a:xfrm>
            <a:prstGeom prst="cube">
              <a:avLst>
                <a:gd name="adj" fmla="val 23792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black">
            <a:xfrm>
              <a:off x="2844158" y="3462511"/>
              <a:ext cx="41870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EFEFE"/>
                  </a:solidFill>
                  <a:latin typeface="Calibri"/>
                </a:rPr>
                <a:t>50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00040" y="2073527"/>
            <a:ext cx="532619" cy="1693871"/>
            <a:chOff x="3573576" y="2895624"/>
            <a:chExt cx="532619" cy="1692304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ltGray">
            <a:xfrm rot="16200000" flipV="1">
              <a:off x="2994800" y="3476533"/>
              <a:ext cx="1692304" cy="530486"/>
            </a:xfrm>
            <a:prstGeom prst="cube">
              <a:avLst>
                <a:gd name="adj" fmla="val 23792"/>
              </a:avLst>
            </a:pr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black">
            <a:xfrm>
              <a:off x="3573576" y="3078247"/>
              <a:ext cx="41870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EFEFE"/>
                  </a:solidFill>
                  <a:latin typeface="Calibri"/>
                </a:rPr>
                <a:t>70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31031" y="1497796"/>
            <a:ext cx="3024444" cy="1962733"/>
            <a:chOff x="5784276" y="2584650"/>
            <a:chExt cx="3024444" cy="1960917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5784276" y="3659990"/>
              <a:ext cx="3024444" cy="885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00" b="1" dirty="0">
                  <a:solidFill>
                    <a:schemeClr val="bg1"/>
                  </a:solidFill>
                  <a:latin typeface="Calibri"/>
                </a:rPr>
                <a:t>2. A </a:t>
              </a:r>
              <a:r>
                <a:rPr lang="en-US" sz="1700" b="1" i="1" dirty="0">
                  <a:solidFill>
                    <a:schemeClr val="bg1"/>
                  </a:solidFill>
                  <a:latin typeface="Calibri"/>
                </a:rPr>
                <a:t>snowflake generation</a:t>
              </a:r>
            </a:p>
            <a:p>
              <a:pPr>
                <a:lnSpc>
                  <a:spcPct val="1200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Sensitive post-2010 juveniles, </a:t>
              </a:r>
              <a:r>
                <a:rPr lang="en-US" sz="1300" i="1" dirty="0">
                  <a:solidFill>
                    <a:schemeClr val="bg1"/>
                  </a:solidFill>
                  <a:latin typeface="Calibri"/>
                </a:rPr>
                <a:t>smombies 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(</a:t>
              </a:r>
              <a:r>
                <a:rPr lang="en-US" sz="1300" u="sng" dirty="0">
                  <a:solidFill>
                    <a:schemeClr val="bg1"/>
                  </a:solidFill>
                  <a:latin typeface="Calibri"/>
                </a:rPr>
                <a:t>sm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artphone + z</a:t>
              </a:r>
              <a:r>
                <a:rPr lang="en-US" sz="1300" u="sng" dirty="0">
                  <a:solidFill>
                    <a:schemeClr val="bg1"/>
                  </a:solidFill>
                  <a:latin typeface="Calibri"/>
                </a:rPr>
                <a:t>ombie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).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black">
            <a:xfrm>
              <a:off x="5791200" y="3591283"/>
              <a:ext cx="30175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5794547" y="2584650"/>
              <a:ext cx="3014173" cy="885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00" b="1" dirty="0">
                  <a:solidFill>
                    <a:schemeClr val="bg1"/>
                  </a:solidFill>
                  <a:latin typeface="Calibri"/>
                </a:rPr>
                <a:t>1. Constant replenishment</a:t>
              </a:r>
            </a:p>
            <a:p>
              <a:pPr>
                <a:lnSpc>
                  <a:spcPct val="1200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A </a:t>
              </a:r>
              <a:r>
                <a:rPr lang="en-US" sz="1300" i="1" dirty="0">
                  <a:solidFill>
                    <a:schemeClr val="bg1"/>
                  </a:solidFill>
                  <a:latin typeface="Calibri"/>
                </a:rPr>
                <a:t>microadventure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 to the proximate environments, </a:t>
              </a:r>
              <a:r>
                <a:rPr lang="en-US" sz="1300" i="1" dirty="0">
                  <a:solidFill>
                    <a:schemeClr val="bg1"/>
                  </a:solidFill>
                  <a:latin typeface="Calibri"/>
                </a:rPr>
                <a:t>womance 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vs. </a:t>
              </a:r>
              <a:r>
                <a:rPr lang="en-US" sz="1300" i="1" dirty="0">
                  <a:solidFill>
                    <a:schemeClr val="bg1"/>
                  </a:solidFill>
                  <a:latin typeface="Calibri"/>
                </a:rPr>
                <a:t>bromance</a:t>
              </a:r>
              <a:r>
                <a:rPr lang="en-US" sz="1300" dirty="0">
                  <a:solidFill>
                    <a:schemeClr val="bg1"/>
                  </a:solidFill>
                  <a:latin typeface="Calibri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07496" y="1103219"/>
            <a:ext cx="599032" cy="2654887"/>
            <a:chOff x="3521462" y="2895624"/>
            <a:chExt cx="584733" cy="1692304"/>
          </a:xfrm>
        </p:grpSpPr>
        <p:sp>
          <p:nvSpPr>
            <p:cNvPr id="26" name="AutoShape 12"/>
            <p:cNvSpPr>
              <a:spLocks noChangeArrowheads="1"/>
            </p:cNvSpPr>
            <p:nvPr/>
          </p:nvSpPr>
          <p:spPr bwMode="ltGray">
            <a:xfrm rot="16200000" flipV="1">
              <a:off x="2994800" y="3476533"/>
              <a:ext cx="1692304" cy="530486"/>
            </a:xfrm>
            <a:prstGeom prst="cube">
              <a:avLst>
                <a:gd name="adj" fmla="val 23792"/>
              </a:avLst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black">
            <a:xfrm>
              <a:off x="3521462" y="3003028"/>
              <a:ext cx="522937" cy="235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EFEFE"/>
                  </a:solidFill>
                  <a:latin typeface="Calibri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15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62439" y="1585696"/>
            <a:ext cx="5411716" cy="2665613"/>
            <a:chOff x="664" y="1951"/>
            <a:chExt cx="4308" cy="2120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effectLst/>
        </p:grpSpPr>
        <p:sp>
          <p:nvSpPr>
            <p:cNvPr id="3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25400" dir="5400000">
                <a:srgbClr val="333333">
                  <a:alpha val="50000"/>
                </a:srgbClr>
              </a:prst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>
                <a:latin typeface="Calibri"/>
              </a:endParaRPr>
            </a:p>
          </p:txBody>
        </p:sp>
      </p:grpSp>
      <p:sp>
        <p:nvSpPr>
          <p:cNvPr id="111" name="Oval 110"/>
          <p:cNvSpPr/>
          <p:nvPr/>
        </p:nvSpPr>
        <p:spPr bwMode="gray">
          <a:xfrm>
            <a:off x="3148216" y="2191007"/>
            <a:ext cx="144681" cy="144816"/>
          </a:xfrm>
          <a:prstGeom prst="ellipse">
            <a:avLst/>
          </a:prstGeom>
          <a:solidFill>
            <a:schemeClr val="accent5"/>
          </a:solidFill>
          <a:ln w="25400"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12" name="Oval 111"/>
          <p:cNvSpPr/>
          <p:nvPr/>
        </p:nvSpPr>
        <p:spPr bwMode="gray">
          <a:xfrm>
            <a:off x="6314991" y="2063275"/>
            <a:ext cx="144681" cy="144816"/>
          </a:xfrm>
          <a:prstGeom prst="ellipse">
            <a:avLst/>
          </a:prstGeom>
          <a:solidFill>
            <a:schemeClr val="accent4"/>
          </a:solidFill>
          <a:ln w="25400"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442001" y="896954"/>
            <a:ext cx="3509560" cy="802108"/>
            <a:chOff x="3598486" y="1844413"/>
            <a:chExt cx="5918989" cy="1609243"/>
          </a:xfrm>
        </p:grpSpPr>
        <p:sp>
          <p:nvSpPr>
            <p:cNvPr id="115" name="Rounded Rectangle 114"/>
            <p:cNvSpPr/>
            <p:nvPr/>
          </p:nvSpPr>
          <p:spPr bwMode="gray">
            <a:xfrm>
              <a:off x="5262423" y="1844413"/>
              <a:ext cx="4236693" cy="1232386"/>
            </a:xfrm>
            <a:prstGeom prst="roundRect">
              <a:avLst>
                <a:gd name="adj" fmla="val 6232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tx2"/>
              </a:solidFill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116" name="Rectangle 947"/>
            <p:cNvSpPr>
              <a:spLocks noChangeArrowheads="1"/>
            </p:cNvSpPr>
            <p:nvPr/>
          </p:nvSpPr>
          <p:spPr bwMode="gray">
            <a:xfrm>
              <a:off x="5258161" y="1893745"/>
              <a:ext cx="4259314" cy="117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SzPct val="80000"/>
              </a:pPr>
              <a:r>
                <a:rPr lang="en-US" sz="1200" b="1" kern="10" dirty="0">
                  <a:ln w="0"/>
                  <a:solidFill>
                    <a:schemeClr val="accent6"/>
                  </a:solidFill>
                  <a:latin typeface="Calibri"/>
                </a:rPr>
                <a:t>Noticeable Americanization</a:t>
              </a:r>
            </a:p>
            <a:p>
              <a:pPr>
                <a:buSzPct val="80000"/>
              </a:pPr>
              <a:r>
                <a:rPr lang="en-US" sz="1000" kern="10" dirty="0">
                  <a:ln w="0"/>
                  <a:latin typeface="Calibri"/>
                </a:rPr>
                <a:t>English as a lingua franca, with a global impact ever since the 1800s.</a:t>
              </a:r>
            </a:p>
          </p:txBody>
        </p:sp>
        <p:cxnSp>
          <p:nvCxnSpPr>
            <p:cNvPr id="117" name="Elbow Connector 116"/>
            <p:cNvCxnSpPr/>
            <p:nvPr/>
          </p:nvCxnSpPr>
          <p:spPr>
            <a:xfrm rot="5400000" flipH="1" flipV="1">
              <a:off x="3953398" y="2149319"/>
              <a:ext cx="949425" cy="1659249"/>
            </a:xfrm>
            <a:prstGeom prst="bentConnector2">
              <a:avLst/>
            </a:prstGeom>
            <a:ln w="15875">
              <a:solidFill>
                <a:schemeClr val="tx2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/>
          <p:cNvSpPr/>
          <p:nvPr/>
        </p:nvSpPr>
        <p:spPr bwMode="gray">
          <a:xfrm>
            <a:off x="4821585" y="2184202"/>
            <a:ext cx="144681" cy="144816"/>
          </a:xfrm>
          <a:prstGeom prst="ellipse">
            <a:avLst/>
          </a:prstGeom>
          <a:solidFill>
            <a:schemeClr val="accent2"/>
          </a:solidFill>
          <a:ln w="25400"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 bwMode="gray">
          <a:xfrm>
            <a:off x="6137469" y="2652460"/>
            <a:ext cx="144681" cy="144816"/>
          </a:xfrm>
          <a:prstGeom prst="ellipse">
            <a:avLst/>
          </a:prstGeom>
          <a:ln w="25400"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56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8" grpId="0" animBg="1"/>
      <p:bldP spid="1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7777" y="1745204"/>
            <a:ext cx="1596059" cy="2742714"/>
            <a:chOff x="2821225" y="1998281"/>
            <a:chExt cx="2252879" cy="3867832"/>
          </a:xfrm>
        </p:grpSpPr>
        <p:grpSp>
          <p:nvGrpSpPr>
            <p:cNvPr id="3" name="Group 2"/>
            <p:cNvGrpSpPr/>
            <p:nvPr/>
          </p:nvGrpSpPr>
          <p:grpSpPr>
            <a:xfrm>
              <a:off x="2821225" y="3984211"/>
              <a:ext cx="2252879" cy="1881902"/>
              <a:chOff x="2098740" y="4402666"/>
              <a:chExt cx="2660519" cy="2222417"/>
            </a:xfrm>
          </p:grpSpPr>
          <p:sp>
            <p:nvSpPr>
              <p:cNvPr id="7" name="TG_Rounded Rectangle 24"/>
              <p:cNvSpPr/>
              <p:nvPr/>
            </p:nvSpPr>
            <p:spPr bwMode="gray">
              <a:xfrm rot="18873334">
                <a:off x="2317791" y="4183615"/>
                <a:ext cx="2222417" cy="2660519"/>
              </a:xfrm>
              <a:prstGeom prst="roundRect">
                <a:avLst>
                  <a:gd name="adj" fmla="val 31062"/>
                </a:avLst>
              </a:prstGeom>
              <a:gradFill>
                <a:gsLst>
                  <a:gs pos="0">
                    <a:srgbClr val="7D8496"/>
                  </a:gs>
                  <a:gs pos="100000">
                    <a:srgbClr val="7D8496"/>
                  </a:gs>
                </a:gsLst>
                <a:lin ang="13500000" scaled="0"/>
              </a:gradFill>
              <a:ln>
                <a:noFill/>
              </a:ln>
              <a:effectLst>
                <a:outerShdw blurRad="254000" dist="190500" dir="5400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18454471" lon="18135559" rev="1371502"/>
                </a:camera>
                <a:lightRig rig="threePt" dir="t">
                  <a:rot lat="0" lon="0" rev="13200000"/>
                </a:lightRig>
              </a:scene3d>
              <a:sp3d extrusionH="177800" prstMaterial="softEdge">
                <a:bevelT w="4445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33829" y="5271447"/>
                <a:ext cx="2203311" cy="4297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Calibri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955769" y="1998281"/>
              <a:ext cx="1983794" cy="2903614"/>
              <a:chOff x="4306110" y="2057400"/>
              <a:chExt cx="2342745" cy="3429000"/>
            </a:xfrm>
            <a:effectLst/>
          </p:grpSpPr>
          <p:sp>
            <p:nvSpPr>
              <p:cNvPr id="5" name="Up Arrow 4"/>
              <p:cNvSpPr/>
              <p:nvPr/>
            </p:nvSpPr>
            <p:spPr>
              <a:xfrm>
                <a:off x="4306110" y="2057400"/>
                <a:ext cx="2342745" cy="3429000"/>
              </a:xfrm>
              <a:prstGeom prst="upArrow">
                <a:avLst>
                  <a:gd name="adj1" fmla="val 63751"/>
                  <a:gd name="adj2" fmla="val 35791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  <a:gs pos="69000">
                    <a:schemeClr val="accent2">
                      <a:lumMod val="95000"/>
                      <a:lumOff val="5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/>
                <a:lightRig rig="balanced" dir="t"/>
              </a:scene3d>
              <a:sp3d prstMaterial="plastic">
                <a:bevelT h="50800" prst="softRound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Calibri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4767768" y="3885520"/>
                <a:ext cx="1419428" cy="559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2800" dirty="0">
                    <a:solidFill>
                      <a:srgbClr val="FFFFFF"/>
                    </a:solidFill>
                    <a:latin typeface="Calibri"/>
                    <a:cs typeface="Arial" pitchFamily="34" charset="0"/>
                  </a:rPr>
                  <a:t>25%</a:t>
                </a:r>
                <a:endParaRPr lang="en-US" sz="28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255999" y="646394"/>
            <a:ext cx="3886200" cy="943247"/>
            <a:chOff x="2438827" y="991887"/>
            <a:chExt cx="5244868" cy="1330186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gray">
            <a:xfrm>
              <a:off x="2438827" y="991887"/>
              <a:ext cx="5244868" cy="1330186"/>
            </a:xfrm>
            <a:prstGeom prst="round2SameRect">
              <a:avLst>
                <a:gd name="adj1" fmla="val 8351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algn="ctr">
              <a:gradFill>
                <a:gsLst>
                  <a:gs pos="3000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2606836" y="1278307"/>
              <a:ext cx="4922252" cy="817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Sharenting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Arial" pitchFamily="34" charset="0"/>
                </a:rPr>
                <a:t>, i.e., sharing the pictures of one’s own children online. 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0164" y="1748985"/>
            <a:ext cx="1596059" cy="2752883"/>
            <a:chOff x="5273166" y="1933756"/>
            <a:chExt cx="2252879" cy="3882171"/>
          </a:xfrm>
        </p:grpSpPr>
        <p:grpSp>
          <p:nvGrpSpPr>
            <p:cNvPr id="13" name="Group 12"/>
            <p:cNvGrpSpPr/>
            <p:nvPr/>
          </p:nvGrpSpPr>
          <p:grpSpPr>
            <a:xfrm>
              <a:off x="5273166" y="3934025"/>
              <a:ext cx="2252879" cy="1881902"/>
              <a:chOff x="2098740" y="4402666"/>
              <a:chExt cx="2660519" cy="2222417"/>
            </a:xfrm>
          </p:grpSpPr>
          <p:sp>
            <p:nvSpPr>
              <p:cNvPr id="17" name="TG_Rounded Rectangle 24"/>
              <p:cNvSpPr/>
              <p:nvPr/>
            </p:nvSpPr>
            <p:spPr bwMode="gray">
              <a:xfrm rot="18873334">
                <a:off x="2317791" y="4183615"/>
                <a:ext cx="2222417" cy="2660519"/>
              </a:xfrm>
              <a:prstGeom prst="roundRect">
                <a:avLst>
                  <a:gd name="adj" fmla="val 31062"/>
                </a:avLst>
              </a:prstGeom>
              <a:gradFill>
                <a:gsLst>
                  <a:gs pos="0">
                    <a:srgbClr val="7D8496"/>
                  </a:gs>
                  <a:gs pos="100000">
                    <a:srgbClr val="7D8496"/>
                  </a:gs>
                </a:gsLst>
                <a:lin ang="13500000" scaled="0"/>
              </a:gradFill>
              <a:ln>
                <a:noFill/>
              </a:ln>
              <a:effectLst>
                <a:outerShdw blurRad="254000" dist="190500" dir="5400000" algn="t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18454471" lon="18135559" rev="1371502"/>
                </a:camera>
                <a:lightRig rig="threePt" dir="t">
                  <a:rot lat="0" lon="0" rev="13200000"/>
                </a:lightRig>
              </a:scene3d>
              <a:sp3d extrusionH="177800" prstMaterial="softEdge">
                <a:bevelT w="4445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32140" y="5317066"/>
                <a:ext cx="1351453" cy="4297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Calibri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0800000">
              <a:off x="5354165" y="1933756"/>
              <a:ext cx="1983794" cy="2903614"/>
              <a:chOff x="4306110" y="2057400"/>
              <a:chExt cx="2342745" cy="3429000"/>
            </a:xfrm>
          </p:grpSpPr>
          <p:sp>
            <p:nvSpPr>
              <p:cNvPr id="15" name="Up Arrow 14"/>
              <p:cNvSpPr/>
              <p:nvPr/>
            </p:nvSpPr>
            <p:spPr>
              <a:xfrm>
                <a:off x="4306110" y="2057400"/>
                <a:ext cx="2342745" cy="3429000"/>
              </a:xfrm>
              <a:prstGeom prst="upArrow">
                <a:avLst>
                  <a:gd name="adj1" fmla="val 63751"/>
                  <a:gd name="adj2" fmla="val 35791"/>
                </a:avLst>
              </a:prstGeom>
              <a:gradFill>
                <a:gsLst>
                  <a:gs pos="0">
                    <a:schemeClr val="accent4"/>
                  </a:gs>
                  <a:gs pos="97917">
                    <a:schemeClr val="accent4">
                      <a:lumMod val="75000"/>
                    </a:schemeClr>
                  </a:gs>
                  <a:gs pos="69000">
                    <a:schemeClr val="accent4">
                      <a:lumMod val="90000"/>
                      <a:lumOff val="10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/>
                <a:lightRig rig="balanced" dir="t"/>
              </a:scene3d>
              <a:sp3d prstMaterial="plastic">
                <a:bevelT h="50800" prst="softRound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Calibri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 rot="10800000">
                <a:off x="4767768" y="3154605"/>
                <a:ext cx="1419428" cy="5595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2800" dirty="0">
                    <a:solidFill>
                      <a:srgbClr val="FFFFFF"/>
                    </a:solidFill>
                    <a:latin typeface="Calibri"/>
                    <a:cs typeface="Arial" pitchFamily="34" charset="0"/>
                  </a:rPr>
                  <a:t>10%</a:t>
                </a:r>
                <a:endParaRPr lang="en-US" sz="28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921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585382" y="900052"/>
            <a:ext cx="1342561" cy="1431748"/>
            <a:chOff x="911701" y="1344263"/>
            <a:chExt cx="1631473" cy="1738241"/>
          </a:xfrm>
        </p:grpSpPr>
        <p:sp>
          <p:nvSpPr>
            <p:cNvPr id="37" name="Isosceles Triangle 36"/>
            <p:cNvSpPr/>
            <p:nvPr/>
          </p:nvSpPr>
          <p:spPr bwMode="gray">
            <a:xfrm rot="5400000" flipV="1">
              <a:off x="899509" y="2137183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38223" y="1344263"/>
              <a:ext cx="1504951" cy="1738241"/>
              <a:chOff x="685800" y="1115008"/>
              <a:chExt cx="4038600" cy="4664640"/>
            </a:xfrm>
          </p:grpSpPr>
          <p:sp>
            <p:nvSpPr>
              <p:cNvPr id="39" name="Rectangle 38"/>
              <p:cNvSpPr/>
              <p:nvPr/>
            </p:nvSpPr>
            <p:spPr bwMode="gray">
              <a:xfrm>
                <a:off x="685800" y="1115008"/>
                <a:ext cx="4038600" cy="466464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Calibri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4940" y="1344538"/>
                <a:ext cx="2820319" cy="349903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996824" y="4925074"/>
                <a:ext cx="3433503" cy="8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4">
                        <a:lumMod val="50000"/>
                      </a:schemeClr>
                    </a:solidFill>
                    <a:latin typeface="Calibri"/>
                  </a:rPr>
                  <a:t>Snowflakes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461226" y="1820494"/>
            <a:ext cx="1345888" cy="1431748"/>
            <a:chOff x="1038223" y="1344263"/>
            <a:chExt cx="1635515" cy="1738241"/>
          </a:xfrm>
        </p:grpSpPr>
        <p:sp>
          <p:nvSpPr>
            <p:cNvPr id="43" name="Isosceles Triangle 42"/>
            <p:cNvSpPr/>
            <p:nvPr/>
          </p:nvSpPr>
          <p:spPr bwMode="gray">
            <a:xfrm rot="16200000" flipH="1" flipV="1">
              <a:off x="2509146" y="2137183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38223" y="1344263"/>
              <a:ext cx="1504951" cy="1738241"/>
              <a:chOff x="685800" y="1115008"/>
              <a:chExt cx="4038600" cy="4664640"/>
            </a:xfrm>
          </p:grpSpPr>
          <p:sp>
            <p:nvSpPr>
              <p:cNvPr id="45" name="Rectangle 44"/>
              <p:cNvSpPr/>
              <p:nvPr/>
            </p:nvSpPr>
            <p:spPr bwMode="gray">
              <a:xfrm>
                <a:off x="685800" y="1115008"/>
                <a:ext cx="4038600" cy="466464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Calibri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31" y="1918832"/>
                <a:ext cx="3531145" cy="2350444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881602" y="4925075"/>
                <a:ext cx="3608269" cy="80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4">
                        <a:lumMod val="50000"/>
                      </a:schemeClr>
                    </a:solidFill>
                    <a:latin typeface="Calibri"/>
                  </a:rPr>
                  <a:t>Smombies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610213" y="2784334"/>
            <a:ext cx="1342561" cy="1436464"/>
            <a:chOff x="911701" y="1344263"/>
            <a:chExt cx="1631473" cy="1743967"/>
          </a:xfrm>
        </p:grpSpPr>
        <p:sp>
          <p:nvSpPr>
            <p:cNvPr id="55" name="Isosceles Triangle 54"/>
            <p:cNvSpPr/>
            <p:nvPr/>
          </p:nvSpPr>
          <p:spPr bwMode="gray">
            <a:xfrm rot="5400000" flipV="1">
              <a:off x="899509" y="2137183"/>
              <a:ext cx="176784" cy="1524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038223" y="1344263"/>
              <a:ext cx="1504951" cy="1743967"/>
              <a:chOff x="685800" y="1115008"/>
              <a:chExt cx="4038600" cy="4680006"/>
            </a:xfrm>
          </p:grpSpPr>
          <p:sp>
            <p:nvSpPr>
              <p:cNvPr id="57" name="Rectangle 56"/>
              <p:cNvSpPr/>
              <p:nvPr/>
            </p:nvSpPr>
            <p:spPr bwMode="gray">
              <a:xfrm>
                <a:off x="685800" y="1115008"/>
                <a:ext cx="4038600" cy="466464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dirty="0">
                  <a:solidFill>
                    <a:schemeClr val="accent4">
                      <a:lumMod val="50000"/>
                    </a:schemeClr>
                  </a:solidFill>
                  <a:latin typeface="Calibri"/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28" y="2271075"/>
                <a:ext cx="3531145" cy="1994013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990693" y="4992082"/>
                <a:ext cx="3476262" cy="80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4">
                        <a:lumMod val="50000"/>
                      </a:schemeClr>
                    </a:solidFill>
                    <a:latin typeface="Calibri"/>
                  </a:rPr>
                  <a:t>Sharenting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283370" y="789400"/>
            <a:ext cx="1737224" cy="3569462"/>
            <a:chOff x="3812910" y="1032295"/>
            <a:chExt cx="2111065" cy="433357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71732" y="1032295"/>
              <a:ext cx="0" cy="4333578"/>
            </a:xfrm>
            <a:prstGeom prst="line">
              <a:avLst/>
            </a:prstGeom>
            <a:ln w="190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 bwMode="gray">
            <a:xfrm rot="5400000">
              <a:off x="4686634" y="2957083"/>
              <a:ext cx="381000" cy="3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2"/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63" name="Oval 62"/>
            <p:cNvSpPr/>
            <p:nvPr/>
          </p:nvSpPr>
          <p:spPr bwMode="gray">
            <a:xfrm rot="5400000">
              <a:off x="4686634" y="1814083"/>
              <a:ext cx="381000" cy="3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2"/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65" name="Oval 64"/>
            <p:cNvSpPr/>
            <p:nvPr/>
          </p:nvSpPr>
          <p:spPr bwMode="gray">
            <a:xfrm rot="5400000">
              <a:off x="4675830" y="4100083"/>
              <a:ext cx="381000" cy="3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2"/>
              </a:solidFill>
            </a:ln>
            <a:effectLst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2910" y="1831939"/>
              <a:ext cx="855604" cy="39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Calibri"/>
                </a:rPr>
                <a:t>2015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27303" y="4135574"/>
              <a:ext cx="851677" cy="39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Calibri"/>
                </a:rPr>
                <a:t>2017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68371" y="2962852"/>
              <a:ext cx="855604" cy="392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Calibri"/>
                </a:rPr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060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6118" y="920455"/>
            <a:ext cx="389032" cy="991517"/>
            <a:chOff x="3984626" y="1947863"/>
            <a:chExt cx="1165225" cy="2967038"/>
          </a:xfrm>
          <a:solidFill>
            <a:schemeClr val="accent6"/>
          </a:solidFill>
          <a:effectLst/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4324351" y="1947863"/>
              <a:ext cx="487363" cy="487363"/>
            </a:xfrm>
            <a:custGeom>
              <a:avLst/>
              <a:gdLst>
                <a:gd name="T0" fmla="*/ 306 w 613"/>
                <a:gd name="T1" fmla="*/ 0 h 613"/>
                <a:gd name="T2" fmla="*/ 351 w 613"/>
                <a:gd name="T3" fmla="*/ 3 h 613"/>
                <a:gd name="T4" fmla="*/ 395 w 613"/>
                <a:gd name="T5" fmla="*/ 13 h 613"/>
                <a:gd name="T6" fmla="*/ 436 w 613"/>
                <a:gd name="T7" fmla="*/ 28 h 613"/>
                <a:gd name="T8" fmla="*/ 473 w 613"/>
                <a:gd name="T9" fmla="*/ 50 h 613"/>
                <a:gd name="T10" fmla="*/ 507 w 613"/>
                <a:gd name="T11" fmla="*/ 76 h 613"/>
                <a:gd name="T12" fmla="*/ 538 w 613"/>
                <a:gd name="T13" fmla="*/ 105 h 613"/>
                <a:gd name="T14" fmla="*/ 563 w 613"/>
                <a:gd name="T15" fmla="*/ 139 h 613"/>
                <a:gd name="T16" fmla="*/ 585 w 613"/>
                <a:gd name="T17" fmla="*/ 177 h 613"/>
                <a:gd name="T18" fmla="*/ 599 w 613"/>
                <a:gd name="T19" fmla="*/ 218 h 613"/>
                <a:gd name="T20" fmla="*/ 610 w 613"/>
                <a:gd name="T21" fmla="*/ 261 h 613"/>
                <a:gd name="T22" fmla="*/ 613 w 613"/>
                <a:gd name="T23" fmla="*/ 306 h 613"/>
                <a:gd name="T24" fmla="*/ 610 w 613"/>
                <a:gd name="T25" fmla="*/ 352 h 613"/>
                <a:gd name="T26" fmla="*/ 599 w 613"/>
                <a:gd name="T27" fmla="*/ 395 h 613"/>
                <a:gd name="T28" fmla="*/ 585 w 613"/>
                <a:gd name="T29" fmla="*/ 436 h 613"/>
                <a:gd name="T30" fmla="*/ 563 w 613"/>
                <a:gd name="T31" fmla="*/ 473 h 613"/>
                <a:gd name="T32" fmla="*/ 538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6 w 613"/>
                <a:gd name="T39" fmla="*/ 584 h 613"/>
                <a:gd name="T40" fmla="*/ 395 w 613"/>
                <a:gd name="T41" fmla="*/ 599 h 613"/>
                <a:gd name="T42" fmla="*/ 351 w 613"/>
                <a:gd name="T43" fmla="*/ 609 h 613"/>
                <a:gd name="T44" fmla="*/ 306 w 613"/>
                <a:gd name="T45" fmla="*/ 613 h 613"/>
                <a:gd name="T46" fmla="*/ 260 w 613"/>
                <a:gd name="T47" fmla="*/ 609 h 613"/>
                <a:gd name="T48" fmla="*/ 217 w 613"/>
                <a:gd name="T49" fmla="*/ 599 h 613"/>
                <a:gd name="T50" fmla="*/ 177 w 613"/>
                <a:gd name="T51" fmla="*/ 584 h 613"/>
                <a:gd name="T52" fmla="*/ 139 w 613"/>
                <a:gd name="T53" fmla="*/ 563 h 613"/>
                <a:gd name="T54" fmla="*/ 104 w 613"/>
                <a:gd name="T55" fmla="*/ 538 h 613"/>
                <a:gd name="T56" fmla="*/ 75 w 613"/>
                <a:gd name="T57" fmla="*/ 507 h 613"/>
                <a:gd name="T58" fmla="*/ 49 w 613"/>
                <a:gd name="T59" fmla="*/ 473 h 613"/>
                <a:gd name="T60" fmla="*/ 28 w 613"/>
                <a:gd name="T61" fmla="*/ 436 h 613"/>
                <a:gd name="T62" fmla="*/ 12 w 613"/>
                <a:gd name="T63" fmla="*/ 395 h 613"/>
                <a:gd name="T64" fmla="*/ 2 w 613"/>
                <a:gd name="T65" fmla="*/ 352 h 613"/>
                <a:gd name="T66" fmla="*/ 0 w 613"/>
                <a:gd name="T67" fmla="*/ 306 h 613"/>
                <a:gd name="T68" fmla="*/ 2 w 613"/>
                <a:gd name="T69" fmla="*/ 261 h 613"/>
                <a:gd name="T70" fmla="*/ 12 w 613"/>
                <a:gd name="T71" fmla="*/ 218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4 w 613"/>
                <a:gd name="T79" fmla="*/ 76 h 613"/>
                <a:gd name="T80" fmla="*/ 139 w 613"/>
                <a:gd name="T81" fmla="*/ 50 h 613"/>
                <a:gd name="T82" fmla="*/ 177 w 613"/>
                <a:gd name="T83" fmla="*/ 28 h 613"/>
                <a:gd name="T84" fmla="*/ 217 w 613"/>
                <a:gd name="T85" fmla="*/ 13 h 613"/>
                <a:gd name="T86" fmla="*/ 260 w 613"/>
                <a:gd name="T87" fmla="*/ 3 h 613"/>
                <a:gd name="T88" fmla="*/ 306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3" y="50"/>
                  </a:lnTo>
                  <a:lnTo>
                    <a:pt x="507" y="76"/>
                  </a:lnTo>
                  <a:lnTo>
                    <a:pt x="538" y="105"/>
                  </a:lnTo>
                  <a:lnTo>
                    <a:pt x="563" y="139"/>
                  </a:lnTo>
                  <a:lnTo>
                    <a:pt x="585" y="177"/>
                  </a:lnTo>
                  <a:lnTo>
                    <a:pt x="599" y="218"/>
                  </a:lnTo>
                  <a:lnTo>
                    <a:pt x="610" y="261"/>
                  </a:lnTo>
                  <a:lnTo>
                    <a:pt x="613" y="306"/>
                  </a:lnTo>
                  <a:lnTo>
                    <a:pt x="610" y="352"/>
                  </a:lnTo>
                  <a:lnTo>
                    <a:pt x="599" y="395"/>
                  </a:lnTo>
                  <a:lnTo>
                    <a:pt x="585" y="436"/>
                  </a:lnTo>
                  <a:lnTo>
                    <a:pt x="563" y="473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6" y="584"/>
                  </a:lnTo>
                  <a:lnTo>
                    <a:pt x="395" y="599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0" y="609"/>
                  </a:lnTo>
                  <a:lnTo>
                    <a:pt x="217" y="599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4" y="538"/>
                  </a:lnTo>
                  <a:lnTo>
                    <a:pt x="75" y="507"/>
                  </a:lnTo>
                  <a:lnTo>
                    <a:pt x="49" y="473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6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4" y="76"/>
                  </a:lnTo>
                  <a:lnTo>
                    <a:pt x="139" y="50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0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984626" y="2497138"/>
              <a:ext cx="1165225" cy="2417763"/>
            </a:xfrm>
            <a:custGeom>
              <a:avLst/>
              <a:gdLst>
                <a:gd name="T0" fmla="*/ 1122 w 1468"/>
                <a:gd name="T1" fmla="*/ 3 h 3046"/>
                <a:gd name="T2" fmla="*/ 1259 w 1468"/>
                <a:gd name="T3" fmla="*/ 45 h 3046"/>
                <a:gd name="T4" fmla="*/ 1368 w 1468"/>
                <a:gd name="T5" fmla="*/ 132 h 3046"/>
                <a:gd name="T6" fmla="*/ 1442 w 1468"/>
                <a:gd name="T7" fmla="*/ 250 h 3046"/>
                <a:gd name="T8" fmla="*/ 1468 w 1468"/>
                <a:gd name="T9" fmla="*/ 391 h 3046"/>
                <a:gd name="T10" fmla="*/ 1468 w 1468"/>
                <a:gd name="T11" fmla="*/ 470 h 3046"/>
                <a:gd name="T12" fmla="*/ 1468 w 1468"/>
                <a:gd name="T13" fmla="*/ 879 h 3046"/>
                <a:gd name="T14" fmla="*/ 1458 w 1468"/>
                <a:gd name="T15" fmla="*/ 1394 h 3046"/>
                <a:gd name="T16" fmla="*/ 1410 w 1468"/>
                <a:gd name="T17" fmla="*/ 1453 h 3046"/>
                <a:gd name="T18" fmla="*/ 1336 w 1468"/>
                <a:gd name="T19" fmla="*/ 1475 h 3046"/>
                <a:gd name="T20" fmla="*/ 1261 w 1468"/>
                <a:gd name="T21" fmla="*/ 1453 h 3046"/>
                <a:gd name="T22" fmla="*/ 1212 w 1468"/>
                <a:gd name="T23" fmla="*/ 1394 h 3046"/>
                <a:gd name="T24" fmla="*/ 1202 w 1468"/>
                <a:gd name="T25" fmla="*/ 1326 h 3046"/>
                <a:gd name="T26" fmla="*/ 1202 w 1468"/>
                <a:gd name="T27" fmla="*/ 1242 h 3046"/>
                <a:gd name="T28" fmla="*/ 1202 w 1468"/>
                <a:gd name="T29" fmla="*/ 489 h 3046"/>
                <a:gd name="T30" fmla="*/ 1132 w 1468"/>
                <a:gd name="T31" fmla="*/ 489 h 3046"/>
                <a:gd name="T32" fmla="*/ 1132 w 1468"/>
                <a:gd name="T33" fmla="*/ 552 h 3046"/>
                <a:gd name="T34" fmla="*/ 1132 w 1468"/>
                <a:gd name="T35" fmla="*/ 676 h 3046"/>
                <a:gd name="T36" fmla="*/ 1132 w 1468"/>
                <a:gd name="T37" fmla="*/ 1070 h 3046"/>
                <a:gd name="T38" fmla="*/ 1132 w 1468"/>
                <a:gd name="T39" fmla="*/ 1315 h 3046"/>
                <a:gd name="T40" fmla="*/ 1132 w 1468"/>
                <a:gd name="T41" fmla="*/ 1576 h 3046"/>
                <a:gd name="T42" fmla="*/ 1132 w 1468"/>
                <a:gd name="T43" fmla="*/ 2341 h 3046"/>
                <a:gd name="T44" fmla="*/ 1132 w 1468"/>
                <a:gd name="T45" fmla="*/ 2716 h 3046"/>
                <a:gd name="T46" fmla="*/ 1132 w 1468"/>
                <a:gd name="T47" fmla="*/ 2828 h 3046"/>
                <a:gd name="T48" fmla="*/ 1129 w 1468"/>
                <a:gd name="T49" fmla="*/ 2898 h 3046"/>
                <a:gd name="T50" fmla="*/ 1089 w 1468"/>
                <a:gd name="T51" fmla="*/ 2982 h 3046"/>
                <a:gd name="T52" fmla="*/ 1014 w 1468"/>
                <a:gd name="T53" fmla="*/ 3035 h 3046"/>
                <a:gd name="T54" fmla="*/ 918 w 1468"/>
                <a:gd name="T55" fmla="*/ 3043 h 3046"/>
                <a:gd name="T56" fmla="*/ 835 w 1468"/>
                <a:gd name="T57" fmla="*/ 3004 h 3046"/>
                <a:gd name="T58" fmla="*/ 783 w 1468"/>
                <a:gd name="T59" fmla="*/ 2929 h 3046"/>
                <a:gd name="T60" fmla="*/ 771 w 1468"/>
                <a:gd name="T61" fmla="*/ 1483 h 3046"/>
                <a:gd name="T62" fmla="*/ 694 w 1468"/>
                <a:gd name="T63" fmla="*/ 2898 h 3046"/>
                <a:gd name="T64" fmla="*/ 655 w 1468"/>
                <a:gd name="T65" fmla="*/ 2982 h 3046"/>
                <a:gd name="T66" fmla="*/ 580 w 1468"/>
                <a:gd name="T67" fmla="*/ 3035 h 3046"/>
                <a:gd name="T68" fmla="*/ 485 w 1468"/>
                <a:gd name="T69" fmla="*/ 3043 h 3046"/>
                <a:gd name="T70" fmla="*/ 400 w 1468"/>
                <a:gd name="T71" fmla="*/ 3004 h 3046"/>
                <a:gd name="T72" fmla="*/ 348 w 1468"/>
                <a:gd name="T73" fmla="*/ 2929 h 3046"/>
                <a:gd name="T74" fmla="*/ 337 w 1468"/>
                <a:gd name="T75" fmla="*/ 2828 h 3046"/>
                <a:gd name="T76" fmla="*/ 337 w 1468"/>
                <a:gd name="T77" fmla="*/ 2102 h 3046"/>
                <a:gd name="T78" fmla="*/ 337 w 1468"/>
                <a:gd name="T79" fmla="*/ 1754 h 3046"/>
                <a:gd name="T80" fmla="*/ 337 w 1468"/>
                <a:gd name="T81" fmla="*/ 994 h 3046"/>
                <a:gd name="T82" fmla="*/ 337 w 1468"/>
                <a:gd name="T83" fmla="*/ 552 h 3046"/>
                <a:gd name="T84" fmla="*/ 337 w 1468"/>
                <a:gd name="T85" fmla="*/ 486 h 3046"/>
                <a:gd name="T86" fmla="*/ 267 w 1468"/>
                <a:gd name="T87" fmla="*/ 580 h 3046"/>
                <a:gd name="T88" fmla="*/ 267 w 1468"/>
                <a:gd name="T89" fmla="*/ 704 h 3046"/>
                <a:gd name="T90" fmla="*/ 267 w 1468"/>
                <a:gd name="T91" fmla="*/ 1341 h 3046"/>
                <a:gd name="T92" fmla="*/ 245 w 1468"/>
                <a:gd name="T93" fmla="*/ 1416 h 3046"/>
                <a:gd name="T94" fmla="*/ 185 w 1468"/>
                <a:gd name="T95" fmla="*/ 1464 h 3046"/>
                <a:gd name="T96" fmla="*/ 106 w 1468"/>
                <a:gd name="T97" fmla="*/ 1472 h 3046"/>
                <a:gd name="T98" fmla="*/ 39 w 1468"/>
                <a:gd name="T99" fmla="*/ 1436 h 3046"/>
                <a:gd name="T100" fmla="*/ 3 w 1468"/>
                <a:gd name="T101" fmla="*/ 1367 h 3046"/>
                <a:gd name="T102" fmla="*/ 0 w 1468"/>
                <a:gd name="T103" fmla="*/ 1305 h 3046"/>
                <a:gd name="T104" fmla="*/ 0 w 1468"/>
                <a:gd name="T105" fmla="*/ 939 h 3046"/>
                <a:gd name="T106" fmla="*/ 3 w 1468"/>
                <a:gd name="T107" fmla="*/ 343 h 3046"/>
                <a:gd name="T108" fmla="*/ 47 w 1468"/>
                <a:gd name="T109" fmla="*/ 208 h 3046"/>
                <a:gd name="T110" fmla="*/ 133 w 1468"/>
                <a:gd name="T111" fmla="*/ 99 h 3046"/>
                <a:gd name="T112" fmla="*/ 253 w 1468"/>
                <a:gd name="T113" fmla="*/ 26 h 3046"/>
                <a:gd name="T114" fmla="*/ 395 w 1468"/>
                <a:gd name="T115" fmla="*/ 0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8" h="3046">
                  <a:moveTo>
                    <a:pt x="395" y="0"/>
                  </a:moveTo>
                  <a:lnTo>
                    <a:pt x="1073" y="0"/>
                  </a:lnTo>
                  <a:lnTo>
                    <a:pt x="1122" y="3"/>
                  </a:lnTo>
                  <a:lnTo>
                    <a:pt x="1170" y="11"/>
                  </a:lnTo>
                  <a:lnTo>
                    <a:pt x="1215" y="26"/>
                  </a:lnTo>
                  <a:lnTo>
                    <a:pt x="1259" y="45"/>
                  </a:lnTo>
                  <a:lnTo>
                    <a:pt x="1298" y="70"/>
                  </a:lnTo>
                  <a:lnTo>
                    <a:pt x="1335" y="99"/>
                  </a:lnTo>
                  <a:lnTo>
                    <a:pt x="1368" y="132"/>
                  </a:lnTo>
                  <a:lnTo>
                    <a:pt x="1397" y="168"/>
                  </a:lnTo>
                  <a:lnTo>
                    <a:pt x="1421" y="208"/>
                  </a:lnTo>
                  <a:lnTo>
                    <a:pt x="1442" y="250"/>
                  </a:lnTo>
                  <a:lnTo>
                    <a:pt x="1457" y="295"/>
                  </a:lnTo>
                  <a:lnTo>
                    <a:pt x="1464" y="343"/>
                  </a:lnTo>
                  <a:lnTo>
                    <a:pt x="1468" y="391"/>
                  </a:lnTo>
                  <a:lnTo>
                    <a:pt x="1468" y="411"/>
                  </a:lnTo>
                  <a:lnTo>
                    <a:pt x="1468" y="437"/>
                  </a:lnTo>
                  <a:lnTo>
                    <a:pt x="1468" y="470"/>
                  </a:lnTo>
                  <a:lnTo>
                    <a:pt x="1468" y="793"/>
                  </a:lnTo>
                  <a:lnTo>
                    <a:pt x="1468" y="822"/>
                  </a:lnTo>
                  <a:lnTo>
                    <a:pt x="1468" y="879"/>
                  </a:lnTo>
                  <a:lnTo>
                    <a:pt x="1468" y="1341"/>
                  </a:lnTo>
                  <a:lnTo>
                    <a:pt x="1466" y="1367"/>
                  </a:lnTo>
                  <a:lnTo>
                    <a:pt x="1458" y="1394"/>
                  </a:lnTo>
                  <a:lnTo>
                    <a:pt x="1445" y="1416"/>
                  </a:lnTo>
                  <a:lnTo>
                    <a:pt x="1429" y="1436"/>
                  </a:lnTo>
                  <a:lnTo>
                    <a:pt x="1410" y="1453"/>
                  </a:lnTo>
                  <a:lnTo>
                    <a:pt x="1387" y="1464"/>
                  </a:lnTo>
                  <a:lnTo>
                    <a:pt x="1362" y="1472"/>
                  </a:lnTo>
                  <a:lnTo>
                    <a:pt x="1336" y="1475"/>
                  </a:lnTo>
                  <a:lnTo>
                    <a:pt x="1309" y="1472"/>
                  </a:lnTo>
                  <a:lnTo>
                    <a:pt x="1284" y="1464"/>
                  </a:lnTo>
                  <a:lnTo>
                    <a:pt x="1261" y="1453"/>
                  </a:lnTo>
                  <a:lnTo>
                    <a:pt x="1240" y="1436"/>
                  </a:lnTo>
                  <a:lnTo>
                    <a:pt x="1224" y="1416"/>
                  </a:lnTo>
                  <a:lnTo>
                    <a:pt x="1212" y="1394"/>
                  </a:lnTo>
                  <a:lnTo>
                    <a:pt x="1204" y="1367"/>
                  </a:lnTo>
                  <a:lnTo>
                    <a:pt x="1202" y="1341"/>
                  </a:lnTo>
                  <a:lnTo>
                    <a:pt x="1202" y="1326"/>
                  </a:lnTo>
                  <a:lnTo>
                    <a:pt x="1202" y="1304"/>
                  </a:lnTo>
                  <a:lnTo>
                    <a:pt x="1202" y="1276"/>
                  </a:lnTo>
                  <a:lnTo>
                    <a:pt x="1202" y="1242"/>
                  </a:lnTo>
                  <a:lnTo>
                    <a:pt x="1202" y="521"/>
                  </a:lnTo>
                  <a:lnTo>
                    <a:pt x="1202" y="502"/>
                  </a:lnTo>
                  <a:lnTo>
                    <a:pt x="1202" y="489"/>
                  </a:lnTo>
                  <a:lnTo>
                    <a:pt x="1202" y="486"/>
                  </a:lnTo>
                  <a:lnTo>
                    <a:pt x="1132" y="486"/>
                  </a:lnTo>
                  <a:lnTo>
                    <a:pt x="1132" y="489"/>
                  </a:lnTo>
                  <a:lnTo>
                    <a:pt x="1132" y="503"/>
                  </a:lnTo>
                  <a:lnTo>
                    <a:pt x="1132" y="523"/>
                  </a:lnTo>
                  <a:lnTo>
                    <a:pt x="1132" y="552"/>
                  </a:lnTo>
                  <a:lnTo>
                    <a:pt x="1132" y="587"/>
                  </a:lnTo>
                  <a:lnTo>
                    <a:pt x="1132" y="629"/>
                  </a:lnTo>
                  <a:lnTo>
                    <a:pt x="1132" y="676"/>
                  </a:lnTo>
                  <a:lnTo>
                    <a:pt x="1132" y="921"/>
                  </a:lnTo>
                  <a:lnTo>
                    <a:pt x="1132" y="994"/>
                  </a:lnTo>
                  <a:lnTo>
                    <a:pt x="1132" y="1070"/>
                  </a:lnTo>
                  <a:lnTo>
                    <a:pt x="1132" y="1150"/>
                  </a:lnTo>
                  <a:lnTo>
                    <a:pt x="1132" y="1231"/>
                  </a:lnTo>
                  <a:lnTo>
                    <a:pt x="1132" y="1315"/>
                  </a:lnTo>
                  <a:lnTo>
                    <a:pt x="1132" y="1400"/>
                  </a:lnTo>
                  <a:lnTo>
                    <a:pt x="1132" y="1488"/>
                  </a:lnTo>
                  <a:lnTo>
                    <a:pt x="1132" y="1576"/>
                  </a:lnTo>
                  <a:lnTo>
                    <a:pt x="1132" y="1665"/>
                  </a:lnTo>
                  <a:lnTo>
                    <a:pt x="1132" y="2264"/>
                  </a:lnTo>
                  <a:lnTo>
                    <a:pt x="1132" y="2341"/>
                  </a:lnTo>
                  <a:lnTo>
                    <a:pt x="1132" y="2415"/>
                  </a:lnTo>
                  <a:lnTo>
                    <a:pt x="1132" y="2666"/>
                  </a:lnTo>
                  <a:lnTo>
                    <a:pt x="1132" y="2716"/>
                  </a:lnTo>
                  <a:lnTo>
                    <a:pt x="1132" y="2760"/>
                  </a:lnTo>
                  <a:lnTo>
                    <a:pt x="1132" y="2797"/>
                  </a:lnTo>
                  <a:lnTo>
                    <a:pt x="1132" y="2828"/>
                  </a:lnTo>
                  <a:lnTo>
                    <a:pt x="1132" y="2851"/>
                  </a:lnTo>
                  <a:lnTo>
                    <a:pt x="1132" y="2867"/>
                  </a:lnTo>
                  <a:lnTo>
                    <a:pt x="1129" y="2898"/>
                  </a:lnTo>
                  <a:lnTo>
                    <a:pt x="1121" y="2929"/>
                  </a:lnTo>
                  <a:lnTo>
                    <a:pt x="1107" y="2957"/>
                  </a:lnTo>
                  <a:lnTo>
                    <a:pt x="1089" y="2982"/>
                  </a:lnTo>
                  <a:lnTo>
                    <a:pt x="1067" y="3004"/>
                  </a:lnTo>
                  <a:lnTo>
                    <a:pt x="1042" y="3021"/>
                  </a:lnTo>
                  <a:lnTo>
                    <a:pt x="1014" y="3035"/>
                  </a:lnTo>
                  <a:lnTo>
                    <a:pt x="983" y="3043"/>
                  </a:lnTo>
                  <a:lnTo>
                    <a:pt x="951" y="3046"/>
                  </a:lnTo>
                  <a:lnTo>
                    <a:pt x="918" y="3043"/>
                  </a:lnTo>
                  <a:lnTo>
                    <a:pt x="889" y="3035"/>
                  </a:lnTo>
                  <a:lnTo>
                    <a:pt x="860" y="3021"/>
                  </a:lnTo>
                  <a:lnTo>
                    <a:pt x="835" y="3004"/>
                  </a:lnTo>
                  <a:lnTo>
                    <a:pt x="814" y="2982"/>
                  </a:lnTo>
                  <a:lnTo>
                    <a:pt x="795" y="2957"/>
                  </a:lnTo>
                  <a:lnTo>
                    <a:pt x="783" y="2929"/>
                  </a:lnTo>
                  <a:lnTo>
                    <a:pt x="774" y="2898"/>
                  </a:lnTo>
                  <a:lnTo>
                    <a:pt x="771" y="2867"/>
                  </a:lnTo>
                  <a:lnTo>
                    <a:pt x="771" y="1483"/>
                  </a:lnTo>
                  <a:lnTo>
                    <a:pt x="697" y="1483"/>
                  </a:lnTo>
                  <a:lnTo>
                    <a:pt x="697" y="2867"/>
                  </a:lnTo>
                  <a:lnTo>
                    <a:pt x="694" y="2898"/>
                  </a:lnTo>
                  <a:lnTo>
                    <a:pt x="686" y="2929"/>
                  </a:lnTo>
                  <a:lnTo>
                    <a:pt x="672" y="2957"/>
                  </a:lnTo>
                  <a:lnTo>
                    <a:pt x="655" y="2982"/>
                  </a:lnTo>
                  <a:lnTo>
                    <a:pt x="634" y="3004"/>
                  </a:lnTo>
                  <a:lnTo>
                    <a:pt x="608" y="3021"/>
                  </a:lnTo>
                  <a:lnTo>
                    <a:pt x="580" y="3035"/>
                  </a:lnTo>
                  <a:lnTo>
                    <a:pt x="550" y="3043"/>
                  </a:lnTo>
                  <a:lnTo>
                    <a:pt x="518" y="3046"/>
                  </a:lnTo>
                  <a:lnTo>
                    <a:pt x="485" y="3043"/>
                  </a:lnTo>
                  <a:lnTo>
                    <a:pt x="454" y="3035"/>
                  </a:lnTo>
                  <a:lnTo>
                    <a:pt x="427" y="3021"/>
                  </a:lnTo>
                  <a:lnTo>
                    <a:pt x="400" y="3004"/>
                  </a:lnTo>
                  <a:lnTo>
                    <a:pt x="379" y="2982"/>
                  </a:lnTo>
                  <a:lnTo>
                    <a:pt x="361" y="2957"/>
                  </a:lnTo>
                  <a:lnTo>
                    <a:pt x="348" y="2929"/>
                  </a:lnTo>
                  <a:lnTo>
                    <a:pt x="339" y="2898"/>
                  </a:lnTo>
                  <a:lnTo>
                    <a:pt x="337" y="2867"/>
                  </a:lnTo>
                  <a:lnTo>
                    <a:pt x="337" y="2828"/>
                  </a:lnTo>
                  <a:lnTo>
                    <a:pt x="337" y="2797"/>
                  </a:lnTo>
                  <a:lnTo>
                    <a:pt x="337" y="2760"/>
                  </a:lnTo>
                  <a:lnTo>
                    <a:pt x="337" y="2102"/>
                  </a:lnTo>
                  <a:lnTo>
                    <a:pt x="337" y="2017"/>
                  </a:lnTo>
                  <a:lnTo>
                    <a:pt x="337" y="1930"/>
                  </a:lnTo>
                  <a:lnTo>
                    <a:pt x="337" y="1754"/>
                  </a:lnTo>
                  <a:lnTo>
                    <a:pt x="337" y="1665"/>
                  </a:lnTo>
                  <a:lnTo>
                    <a:pt x="337" y="1576"/>
                  </a:lnTo>
                  <a:lnTo>
                    <a:pt x="337" y="994"/>
                  </a:lnTo>
                  <a:lnTo>
                    <a:pt x="337" y="921"/>
                  </a:lnTo>
                  <a:lnTo>
                    <a:pt x="337" y="853"/>
                  </a:lnTo>
                  <a:lnTo>
                    <a:pt x="337" y="552"/>
                  </a:lnTo>
                  <a:lnTo>
                    <a:pt x="337" y="523"/>
                  </a:lnTo>
                  <a:lnTo>
                    <a:pt x="337" y="503"/>
                  </a:lnTo>
                  <a:lnTo>
                    <a:pt x="337" y="486"/>
                  </a:lnTo>
                  <a:lnTo>
                    <a:pt x="267" y="486"/>
                  </a:lnTo>
                  <a:lnTo>
                    <a:pt x="267" y="547"/>
                  </a:lnTo>
                  <a:lnTo>
                    <a:pt x="267" y="580"/>
                  </a:lnTo>
                  <a:lnTo>
                    <a:pt x="267" y="616"/>
                  </a:lnTo>
                  <a:lnTo>
                    <a:pt x="267" y="658"/>
                  </a:lnTo>
                  <a:lnTo>
                    <a:pt x="267" y="704"/>
                  </a:lnTo>
                  <a:lnTo>
                    <a:pt x="267" y="802"/>
                  </a:lnTo>
                  <a:lnTo>
                    <a:pt x="267" y="855"/>
                  </a:lnTo>
                  <a:lnTo>
                    <a:pt x="267" y="1341"/>
                  </a:lnTo>
                  <a:lnTo>
                    <a:pt x="264" y="1367"/>
                  </a:lnTo>
                  <a:lnTo>
                    <a:pt x="257" y="1394"/>
                  </a:lnTo>
                  <a:lnTo>
                    <a:pt x="245" y="1416"/>
                  </a:lnTo>
                  <a:lnTo>
                    <a:pt x="227" y="1436"/>
                  </a:lnTo>
                  <a:lnTo>
                    <a:pt x="208" y="1453"/>
                  </a:lnTo>
                  <a:lnTo>
                    <a:pt x="185" y="1464"/>
                  </a:lnTo>
                  <a:lnTo>
                    <a:pt x="160" y="1472"/>
                  </a:lnTo>
                  <a:lnTo>
                    <a:pt x="133" y="1475"/>
                  </a:lnTo>
                  <a:lnTo>
                    <a:pt x="106" y="1472"/>
                  </a:lnTo>
                  <a:lnTo>
                    <a:pt x="81" y="1464"/>
                  </a:lnTo>
                  <a:lnTo>
                    <a:pt x="58" y="1453"/>
                  </a:lnTo>
                  <a:lnTo>
                    <a:pt x="39" y="1436"/>
                  </a:lnTo>
                  <a:lnTo>
                    <a:pt x="23" y="1416"/>
                  </a:lnTo>
                  <a:lnTo>
                    <a:pt x="10" y="1394"/>
                  </a:lnTo>
                  <a:lnTo>
                    <a:pt x="3" y="1367"/>
                  </a:lnTo>
                  <a:lnTo>
                    <a:pt x="0" y="1341"/>
                  </a:lnTo>
                  <a:lnTo>
                    <a:pt x="0" y="1327"/>
                  </a:lnTo>
                  <a:lnTo>
                    <a:pt x="0" y="1305"/>
                  </a:lnTo>
                  <a:lnTo>
                    <a:pt x="0" y="1276"/>
                  </a:lnTo>
                  <a:lnTo>
                    <a:pt x="0" y="967"/>
                  </a:lnTo>
                  <a:lnTo>
                    <a:pt x="0" y="939"/>
                  </a:lnTo>
                  <a:lnTo>
                    <a:pt x="0" y="879"/>
                  </a:lnTo>
                  <a:lnTo>
                    <a:pt x="0" y="391"/>
                  </a:lnTo>
                  <a:lnTo>
                    <a:pt x="3" y="343"/>
                  </a:lnTo>
                  <a:lnTo>
                    <a:pt x="12" y="295"/>
                  </a:lnTo>
                  <a:lnTo>
                    <a:pt x="27" y="250"/>
                  </a:lnTo>
                  <a:lnTo>
                    <a:pt x="47" y="208"/>
                  </a:lnTo>
                  <a:lnTo>
                    <a:pt x="72" y="168"/>
                  </a:lnTo>
                  <a:lnTo>
                    <a:pt x="100" y="132"/>
                  </a:lnTo>
                  <a:lnTo>
                    <a:pt x="133" y="99"/>
                  </a:lnTo>
                  <a:lnTo>
                    <a:pt x="169" y="70"/>
                  </a:lnTo>
                  <a:lnTo>
                    <a:pt x="210" y="45"/>
                  </a:lnTo>
                  <a:lnTo>
                    <a:pt x="253" y="26"/>
                  </a:lnTo>
                  <a:lnTo>
                    <a:pt x="298" y="11"/>
                  </a:lnTo>
                  <a:lnTo>
                    <a:pt x="346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12621" y="843574"/>
            <a:ext cx="4818888" cy="11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alibri"/>
              </a:rPr>
              <a:t>20</a:t>
            </a:r>
            <a:r>
              <a:rPr lang="en-US" sz="2400" dirty="0">
                <a:solidFill>
                  <a:schemeClr val="accent6"/>
                </a:solidFill>
                <a:latin typeface="Calibri"/>
              </a:rPr>
              <a:t>%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Calibri"/>
              </a:rPr>
              <a:t>No New Concepts</a:t>
            </a:r>
            <a:br>
              <a:rPr lang="en-US" sz="1300" dirty="0">
                <a:solidFill>
                  <a:schemeClr val="bg1"/>
                </a:solidFill>
                <a:latin typeface="Calibri"/>
              </a:rPr>
            </a:br>
            <a:r>
              <a:rPr lang="en-US" sz="1300" dirty="0">
                <a:solidFill>
                  <a:schemeClr val="bg1"/>
                </a:solidFill>
                <a:latin typeface="Calibri"/>
              </a:rPr>
              <a:t>A new culturomic perspective, expansiveness of the US English.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80608" y="2081083"/>
            <a:ext cx="389032" cy="991517"/>
            <a:chOff x="3984626" y="1947863"/>
            <a:chExt cx="1165225" cy="2967038"/>
          </a:xfrm>
          <a:solidFill>
            <a:schemeClr val="accent5"/>
          </a:solidFill>
          <a:effectLst/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324351" y="1947863"/>
              <a:ext cx="487363" cy="487363"/>
            </a:xfrm>
            <a:custGeom>
              <a:avLst/>
              <a:gdLst>
                <a:gd name="T0" fmla="*/ 306 w 613"/>
                <a:gd name="T1" fmla="*/ 0 h 613"/>
                <a:gd name="T2" fmla="*/ 351 w 613"/>
                <a:gd name="T3" fmla="*/ 3 h 613"/>
                <a:gd name="T4" fmla="*/ 395 w 613"/>
                <a:gd name="T5" fmla="*/ 13 h 613"/>
                <a:gd name="T6" fmla="*/ 436 w 613"/>
                <a:gd name="T7" fmla="*/ 28 h 613"/>
                <a:gd name="T8" fmla="*/ 473 w 613"/>
                <a:gd name="T9" fmla="*/ 50 h 613"/>
                <a:gd name="T10" fmla="*/ 507 w 613"/>
                <a:gd name="T11" fmla="*/ 76 h 613"/>
                <a:gd name="T12" fmla="*/ 538 w 613"/>
                <a:gd name="T13" fmla="*/ 105 h 613"/>
                <a:gd name="T14" fmla="*/ 563 w 613"/>
                <a:gd name="T15" fmla="*/ 139 h 613"/>
                <a:gd name="T16" fmla="*/ 585 w 613"/>
                <a:gd name="T17" fmla="*/ 177 h 613"/>
                <a:gd name="T18" fmla="*/ 599 w 613"/>
                <a:gd name="T19" fmla="*/ 218 h 613"/>
                <a:gd name="T20" fmla="*/ 610 w 613"/>
                <a:gd name="T21" fmla="*/ 261 h 613"/>
                <a:gd name="T22" fmla="*/ 613 w 613"/>
                <a:gd name="T23" fmla="*/ 306 h 613"/>
                <a:gd name="T24" fmla="*/ 610 w 613"/>
                <a:gd name="T25" fmla="*/ 352 h 613"/>
                <a:gd name="T26" fmla="*/ 599 w 613"/>
                <a:gd name="T27" fmla="*/ 395 h 613"/>
                <a:gd name="T28" fmla="*/ 585 w 613"/>
                <a:gd name="T29" fmla="*/ 436 h 613"/>
                <a:gd name="T30" fmla="*/ 563 w 613"/>
                <a:gd name="T31" fmla="*/ 473 h 613"/>
                <a:gd name="T32" fmla="*/ 538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6 w 613"/>
                <a:gd name="T39" fmla="*/ 584 h 613"/>
                <a:gd name="T40" fmla="*/ 395 w 613"/>
                <a:gd name="T41" fmla="*/ 599 h 613"/>
                <a:gd name="T42" fmla="*/ 351 w 613"/>
                <a:gd name="T43" fmla="*/ 609 h 613"/>
                <a:gd name="T44" fmla="*/ 306 w 613"/>
                <a:gd name="T45" fmla="*/ 613 h 613"/>
                <a:gd name="T46" fmla="*/ 260 w 613"/>
                <a:gd name="T47" fmla="*/ 609 h 613"/>
                <a:gd name="T48" fmla="*/ 217 w 613"/>
                <a:gd name="T49" fmla="*/ 599 h 613"/>
                <a:gd name="T50" fmla="*/ 177 w 613"/>
                <a:gd name="T51" fmla="*/ 584 h 613"/>
                <a:gd name="T52" fmla="*/ 139 w 613"/>
                <a:gd name="T53" fmla="*/ 563 h 613"/>
                <a:gd name="T54" fmla="*/ 104 w 613"/>
                <a:gd name="T55" fmla="*/ 538 h 613"/>
                <a:gd name="T56" fmla="*/ 75 w 613"/>
                <a:gd name="T57" fmla="*/ 507 h 613"/>
                <a:gd name="T58" fmla="*/ 49 w 613"/>
                <a:gd name="T59" fmla="*/ 473 h 613"/>
                <a:gd name="T60" fmla="*/ 28 w 613"/>
                <a:gd name="T61" fmla="*/ 436 h 613"/>
                <a:gd name="T62" fmla="*/ 12 w 613"/>
                <a:gd name="T63" fmla="*/ 395 h 613"/>
                <a:gd name="T64" fmla="*/ 2 w 613"/>
                <a:gd name="T65" fmla="*/ 352 h 613"/>
                <a:gd name="T66" fmla="*/ 0 w 613"/>
                <a:gd name="T67" fmla="*/ 306 h 613"/>
                <a:gd name="T68" fmla="*/ 2 w 613"/>
                <a:gd name="T69" fmla="*/ 261 h 613"/>
                <a:gd name="T70" fmla="*/ 12 w 613"/>
                <a:gd name="T71" fmla="*/ 218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4 w 613"/>
                <a:gd name="T79" fmla="*/ 76 h 613"/>
                <a:gd name="T80" fmla="*/ 139 w 613"/>
                <a:gd name="T81" fmla="*/ 50 h 613"/>
                <a:gd name="T82" fmla="*/ 177 w 613"/>
                <a:gd name="T83" fmla="*/ 28 h 613"/>
                <a:gd name="T84" fmla="*/ 217 w 613"/>
                <a:gd name="T85" fmla="*/ 13 h 613"/>
                <a:gd name="T86" fmla="*/ 260 w 613"/>
                <a:gd name="T87" fmla="*/ 3 h 613"/>
                <a:gd name="T88" fmla="*/ 306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3" y="50"/>
                  </a:lnTo>
                  <a:lnTo>
                    <a:pt x="507" y="76"/>
                  </a:lnTo>
                  <a:lnTo>
                    <a:pt x="538" y="105"/>
                  </a:lnTo>
                  <a:lnTo>
                    <a:pt x="563" y="139"/>
                  </a:lnTo>
                  <a:lnTo>
                    <a:pt x="585" y="177"/>
                  </a:lnTo>
                  <a:lnTo>
                    <a:pt x="599" y="218"/>
                  </a:lnTo>
                  <a:lnTo>
                    <a:pt x="610" y="261"/>
                  </a:lnTo>
                  <a:lnTo>
                    <a:pt x="613" y="306"/>
                  </a:lnTo>
                  <a:lnTo>
                    <a:pt x="610" y="352"/>
                  </a:lnTo>
                  <a:lnTo>
                    <a:pt x="599" y="395"/>
                  </a:lnTo>
                  <a:lnTo>
                    <a:pt x="585" y="436"/>
                  </a:lnTo>
                  <a:lnTo>
                    <a:pt x="563" y="473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6" y="584"/>
                  </a:lnTo>
                  <a:lnTo>
                    <a:pt x="395" y="599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0" y="609"/>
                  </a:lnTo>
                  <a:lnTo>
                    <a:pt x="217" y="599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4" y="538"/>
                  </a:lnTo>
                  <a:lnTo>
                    <a:pt x="75" y="507"/>
                  </a:lnTo>
                  <a:lnTo>
                    <a:pt x="49" y="473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6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4" y="76"/>
                  </a:lnTo>
                  <a:lnTo>
                    <a:pt x="139" y="50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0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84626" y="2497138"/>
              <a:ext cx="1165225" cy="2417763"/>
            </a:xfrm>
            <a:custGeom>
              <a:avLst/>
              <a:gdLst>
                <a:gd name="T0" fmla="*/ 1122 w 1468"/>
                <a:gd name="T1" fmla="*/ 3 h 3046"/>
                <a:gd name="T2" fmla="*/ 1259 w 1468"/>
                <a:gd name="T3" fmla="*/ 45 h 3046"/>
                <a:gd name="T4" fmla="*/ 1368 w 1468"/>
                <a:gd name="T5" fmla="*/ 132 h 3046"/>
                <a:gd name="T6" fmla="*/ 1442 w 1468"/>
                <a:gd name="T7" fmla="*/ 250 h 3046"/>
                <a:gd name="T8" fmla="*/ 1468 w 1468"/>
                <a:gd name="T9" fmla="*/ 391 h 3046"/>
                <a:gd name="T10" fmla="*/ 1468 w 1468"/>
                <a:gd name="T11" fmla="*/ 470 h 3046"/>
                <a:gd name="T12" fmla="*/ 1468 w 1468"/>
                <a:gd name="T13" fmla="*/ 879 h 3046"/>
                <a:gd name="T14" fmla="*/ 1458 w 1468"/>
                <a:gd name="T15" fmla="*/ 1394 h 3046"/>
                <a:gd name="T16" fmla="*/ 1410 w 1468"/>
                <a:gd name="T17" fmla="*/ 1453 h 3046"/>
                <a:gd name="T18" fmla="*/ 1336 w 1468"/>
                <a:gd name="T19" fmla="*/ 1475 h 3046"/>
                <a:gd name="T20" fmla="*/ 1261 w 1468"/>
                <a:gd name="T21" fmla="*/ 1453 h 3046"/>
                <a:gd name="T22" fmla="*/ 1212 w 1468"/>
                <a:gd name="T23" fmla="*/ 1394 h 3046"/>
                <a:gd name="T24" fmla="*/ 1202 w 1468"/>
                <a:gd name="T25" fmla="*/ 1326 h 3046"/>
                <a:gd name="T26" fmla="*/ 1202 w 1468"/>
                <a:gd name="T27" fmla="*/ 1242 h 3046"/>
                <a:gd name="T28" fmla="*/ 1202 w 1468"/>
                <a:gd name="T29" fmla="*/ 489 h 3046"/>
                <a:gd name="T30" fmla="*/ 1132 w 1468"/>
                <a:gd name="T31" fmla="*/ 489 h 3046"/>
                <a:gd name="T32" fmla="*/ 1132 w 1468"/>
                <a:gd name="T33" fmla="*/ 552 h 3046"/>
                <a:gd name="T34" fmla="*/ 1132 w 1468"/>
                <a:gd name="T35" fmla="*/ 676 h 3046"/>
                <a:gd name="T36" fmla="*/ 1132 w 1468"/>
                <a:gd name="T37" fmla="*/ 1070 h 3046"/>
                <a:gd name="T38" fmla="*/ 1132 w 1468"/>
                <a:gd name="T39" fmla="*/ 1315 h 3046"/>
                <a:gd name="T40" fmla="*/ 1132 w 1468"/>
                <a:gd name="T41" fmla="*/ 1576 h 3046"/>
                <a:gd name="T42" fmla="*/ 1132 w 1468"/>
                <a:gd name="T43" fmla="*/ 2341 h 3046"/>
                <a:gd name="T44" fmla="*/ 1132 w 1468"/>
                <a:gd name="T45" fmla="*/ 2716 h 3046"/>
                <a:gd name="T46" fmla="*/ 1132 w 1468"/>
                <a:gd name="T47" fmla="*/ 2828 h 3046"/>
                <a:gd name="T48" fmla="*/ 1129 w 1468"/>
                <a:gd name="T49" fmla="*/ 2898 h 3046"/>
                <a:gd name="T50" fmla="*/ 1089 w 1468"/>
                <a:gd name="T51" fmla="*/ 2982 h 3046"/>
                <a:gd name="T52" fmla="*/ 1014 w 1468"/>
                <a:gd name="T53" fmla="*/ 3035 h 3046"/>
                <a:gd name="T54" fmla="*/ 918 w 1468"/>
                <a:gd name="T55" fmla="*/ 3043 h 3046"/>
                <a:gd name="T56" fmla="*/ 835 w 1468"/>
                <a:gd name="T57" fmla="*/ 3004 h 3046"/>
                <a:gd name="T58" fmla="*/ 783 w 1468"/>
                <a:gd name="T59" fmla="*/ 2929 h 3046"/>
                <a:gd name="T60" fmla="*/ 771 w 1468"/>
                <a:gd name="T61" fmla="*/ 1483 h 3046"/>
                <a:gd name="T62" fmla="*/ 694 w 1468"/>
                <a:gd name="T63" fmla="*/ 2898 h 3046"/>
                <a:gd name="T64" fmla="*/ 655 w 1468"/>
                <a:gd name="T65" fmla="*/ 2982 h 3046"/>
                <a:gd name="T66" fmla="*/ 580 w 1468"/>
                <a:gd name="T67" fmla="*/ 3035 h 3046"/>
                <a:gd name="T68" fmla="*/ 485 w 1468"/>
                <a:gd name="T69" fmla="*/ 3043 h 3046"/>
                <a:gd name="T70" fmla="*/ 400 w 1468"/>
                <a:gd name="T71" fmla="*/ 3004 h 3046"/>
                <a:gd name="T72" fmla="*/ 348 w 1468"/>
                <a:gd name="T73" fmla="*/ 2929 h 3046"/>
                <a:gd name="T74" fmla="*/ 337 w 1468"/>
                <a:gd name="T75" fmla="*/ 2828 h 3046"/>
                <a:gd name="T76" fmla="*/ 337 w 1468"/>
                <a:gd name="T77" fmla="*/ 2102 h 3046"/>
                <a:gd name="T78" fmla="*/ 337 w 1468"/>
                <a:gd name="T79" fmla="*/ 1754 h 3046"/>
                <a:gd name="T80" fmla="*/ 337 w 1468"/>
                <a:gd name="T81" fmla="*/ 994 h 3046"/>
                <a:gd name="T82" fmla="*/ 337 w 1468"/>
                <a:gd name="T83" fmla="*/ 552 h 3046"/>
                <a:gd name="T84" fmla="*/ 337 w 1468"/>
                <a:gd name="T85" fmla="*/ 486 h 3046"/>
                <a:gd name="T86" fmla="*/ 267 w 1468"/>
                <a:gd name="T87" fmla="*/ 580 h 3046"/>
                <a:gd name="T88" fmla="*/ 267 w 1468"/>
                <a:gd name="T89" fmla="*/ 704 h 3046"/>
                <a:gd name="T90" fmla="*/ 267 w 1468"/>
                <a:gd name="T91" fmla="*/ 1341 h 3046"/>
                <a:gd name="T92" fmla="*/ 245 w 1468"/>
                <a:gd name="T93" fmla="*/ 1416 h 3046"/>
                <a:gd name="T94" fmla="*/ 185 w 1468"/>
                <a:gd name="T95" fmla="*/ 1464 h 3046"/>
                <a:gd name="T96" fmla="*/ 106 w 1468"/>
                <a:gd name="T97" fmla="*/ 1472 h 3046"/>
                <a:gd name="T98" fmla="*/ 39 w 1468"/>
                <a:gd name="T99" fmla="*/ 1436 h 3046"/>
                <a:gd name="T100" fmla="*/ 3 w 1468"/>
                <a:gd name="T101" fmla="*/ 1367 h 3046"/>
                <a:gd name="T102" fmla="*/ 0 w 1468"/>
                <a:gd name="T103" fmla="*/ 1305 h 3046"/>
                <a:gd name="T104" fmla="*/ 0 w 1468"/>
                <a:gd name="T105" fmla="*/ 939 h 3046"/>
                <a:gd name="T106" fmla="*/ 3 w 1468"/>
                <a:gd name="T107" fmla="*/ 343 h 3046"/>
                <a:gd name="T108" fmla="*/ 47 w 1468"/>
                <a:gd name="T109" fmla="*/ 208 h 3046"/>
                <a:gd name="T110" fmla="*/ 133 w 1468"/>
                <a:gd name="T111" fmla="*/ 99 h 3046"/>
                <a:gd name="T112" fmla="*/ 253 w 1468"/>
                <a:gd name="T113" fmla="*/ 26 h 3046"/>
                <a:gd name="T114" fmla="*/ 395 w 1468"/>
                <a:gd name="T115" fmla="*/ 0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8" h="3046">
                  <a:moveTo>
                    <a:pt x="395" y="0"/>
                  </a:moveTo>
                  <a:lnTo>
                    <a:pt x="1073" y="0"/>
                  </a:lnTo>
                  <a:lnTo>
                    <a:pt x="1122" y="3"/>
                  </a:lnTo>
                  <a:lnTo>
                    <a:pt x="1170" y="11"/>
                  </a:lnTo>
                  <a:lnTo>
                    <a:pt x="1215" y="26"/>
                  </a:lnTo>
                  <a:lnTo>
                    <a:pt x="1259" y="45"/>
                  </a:lnTo>
                  <a:lnTo>
                    <a:pt x="1298" y="70"/>
                  </a:lnTo>
                  <a:lnTo>
                    <a:pt x="1335" y="99"/>
                  </a:lnTo>
                  <a:lnTo>
                    <a:pt x="1368" y="132"/>
                  </a:lnTo>
                  <a:lnTo>
                    <a:pt x="1397" y="168"/>
                  </a:lnTo>
                  <a:lnTo>
                    <a:pt x="1421" y="208"/>
                  </a:lnTo>
                  <a:lnTo>
                    <a:pt x="1442" y="250"/>
                  </a:lnTo>
                  <a:lnTo>
                    <a:pt x="1457" y="295"/>
                  </a:lnTo>
                  <a:lnTo>
                    <a:pt x="1464" y="343"/>
                  </a:lnTo>
                  <a:lnTo>
                    <a:pt x="1468" y="391"/>
                  </a:lnTo>
                  <a:lnTo>
                    <a:pt x="1468" y="411"/>
                  </a:lnTo>
                  <a:lnTo>
                    <a:pt x="1468" y="437"/>
                  </a:lnTo>
                  <a:lnTo>
                    <a:pt x="1468" y="470"/>
                  </a:lnTo>
                  <a:lnTo>
                    <a:pt x="1468" y="793"/>
                  </a:lnTo>
                  <a:lnTo>
                    <a:pt x="1468" y="822"/>
                  </a:lnTo>
                  <a:lnTo>
                    <a:pt x="1468" y="879"/>
                  </a:lnTo>
                  <a:lnTo>
                    <a:pt x="1468" y="1341"/>
                  </a:lnTo>
                  <a:lnTo>
                    <a:pt x="1466" y="1367"/>
                  </a:lnTo>
                  <a:lnTo>
                    <a:pt x="1458" y="1394"/>
                  </a:lnTo>
                  <a:lnTo>
                    <a:pt x="1445" y="1416"/>
                  </a:lnTo>
                  <a:lnTo>
                    <a:pt x="1429" y="1436"/>
                  </a:lnTo>
                  <a:lnTo>
                    <a:pt x="1410" y="1453"/>
                  </a:lnTo>
                  <a:lnTo>
                    <a:pt x="1387" y="1464"/>
                  </a:lnTo>
                  <a:lnTo>
                    <a:pt x="1362" y="1472"/>
                  </a:lnTo>
                  <a:lnTo>
                    <a:pt x="1336" y="1475"/>
                  </a:lnTo>
                  <a:lnTo>
                    <a:pt x="1309" y="1472"/>
                  </a:lnTo>
                  <a:lnTo>
                    <a:pt x="1284" y="1464"/>
                  </a:lnTo>
                  <a:lnTo>
                    <a:pt x="1261" y="1453"/>
                  </a:lnTo>
                  <a:lnTo>
                    <a:pt x="1240" y="1436"/>
                  </a:lnTo>
                  <a:lnTo>
                    <a:pt x="1224" y="1416"/>
                  </a:lnTo>
                  <a:lnTo>
                    <a:pt x="1212" y="1394"/>
                  </a:lnTo>
                  <a:lnTo>
                    <a:pt x="1204" y="1367"/>
                  </a:lnTo>
                  <a:lnTo>
                    <a:pt x="1202" y="1341"/>
                  </a:lnTo>
                  <a:lnTo>
                    <a:pt x="1202" y="1326"/>
                  </a:lnTo>
                  <a:lnTo>
                    <a:pt x="1202" y="1304"/>
                  </a:lnTo>
                  <a:lnTo>
                    <a:pt x="1202" y="1276"/>
                  </a:lnTo>
                  <a:lnTo>
                    <a:pt x="1202" y="1242"/>
                  </a:lnTo>
                  <a:lnTo>
                    <a:pt x="1202" y="521"/>
                  </a:lnTo>
                  <a:lnTo>
                    <a:pt x="1202" y="502"/>
                  </a:lnTo>
                  <a:lnTo>
                    <a:pt x="1202" y="489"/>
                  </a:lnTo>
                  <a:lnTo>
                    <a:pt x="1202" y="486"/>
                  </a:lnTo>
                  <a:lnTo>
                    <a:pt x="1132" y="486"/>
                  </a:lnTo>
                  <a:lnTo>
                    <a:pt x="1132" y="489"/>
                  </a:lnTo>
                  <a:lnTo>
                    <a:pt x="1132" y="503"/>
                  </a:lnTo>
                  <a:lnTo>
                    <a:pt x="1132" y="523"/>
                  </a:lnTo>
                  <a:lnTo>
                    <a:pt x="1132" y="552"/>
                  </a:lnTo>
                  <a:lnTo>
                    <a:pt x="1132" y="587"/>
                  </a:lnTo>
                  <a:lnTo>
                    <a:pt x="1132" y="629"/>
                  </a:lnTo>
                  <a:lnTo>
                    <a:pt x="1132" y="676"/>
                  </a:lnTo>
                  <a:lnTo>
                    <a:pt x="1132" y="921"/>
                  </a:lnTo>
                  <a:lnTo>
                    <a:pt x="1132" y="994"/>
                  </a:lnTo>
                  <a:lnTo>
                    <a:pt x="1132" y="1070"/>
                  </a:lnTo>
                  <a:lnTo>
                    <a:pt x="1132" y="1150"/>
                  </a:lnTo>
                  <a:lnTo>
                    <a:pt x="1132" y="1231"/>
                  </a:lnTo>
                  <a:lnTo>
                    <a:pt x="1132" y="1315"/>
                  </a:lnTo>
                  <a:lnTo>
                    <a:pt x="1132" y="1400"/>
                  </a:lnTo>
                  <a:lnTo>
                    <a:pt x="1132" y="1488"/>
                  </a:lnTo>
                  <a:lnTo>
                    <a:pt x="1132" y="1576"/>
                  </a:lnTo>
                  <a:lnTo>
                    <a:pt x="1132" y="1665"/>
                  </a:lnTo>
                  <a:lnTo>
                    <a:pt x="1132" y="2264"/>
                  </a:lnTo>
                  <a:lnTo>
                    <a:pt x="1132" y="2341"/>
                  </a:lnTo>
                  <a:lnTo>
                    <a:pt x="1132" y="2415"/>
                  </a:lnTo>
                  <a:lnTo>
                    <a:pt x="1132" y="2666"/>
                  </a:lnTo>
                  <a:lnTo>
                    <a:pt x="1132" y="2716"/>
                  </a:lnTo>
                  <a:lnTo>
                    <a:pt x="1132" y="2760"/>
                  </a:lnTo>
                  <a:lnTo>
                    <a:pt x="1132" y="2797"/>
                  </a:lnTo>
                  <a:lnTo>
                    <a:pt x="1132" y="2828"/>
                  </a:lnTo>
                  <a:lnTo>
                    <a:pt x="1132" y="2851"/>
                  </a:lnTo>
                  <a:lnTo>
                    <a:pt x="1132" y="2867"/>
                  </a:lnTo>
                  <a:lnTo>
                    <a:pt x="1129" y="2898"/>
                  </a:lnTo>
                  <a:lnTo>
                    <a:pt x="1121" y="2929"/>
                  </a:lnTo>
                  <a:lnTo>
                    <a:pt x="1107" y="2957"/>
                  </a:lnTo>
                  <a:lnTo>
                    <a:pt x="1089" y="2982"/>
                  </a:lnTo>
                  <a:lnTo>
                    <a:pt x="1067" y="3004"/>
                  </a:lnTo>
                  <a:lnTo>
                    <a:pt x="1042" y="3021"/>
                  </a:lnTo>
                  <a:lnTo>
                    <a:pt x="1014" y="3035"/>
                  </a:lnTo>
                  <a:lnTo>
                    <a:pt x="983" y="3043"/>
                  </a:lnTo>
                  <a:lnTo>
                    <a:pt x="951" y="3046"/>
                  </a:lnTo>
                  <a:lnTo>
                    <a:pt x="918" y="3043"/>
                  </a:lnTo>
                  <a:lnTo>
                    <a:pt x="889" y="3035"/>
                  </a:lnTo>
                  <a:lnTo>
                    <a:pt x="860" y="3021"/>
                  </a:lnTo>
                  <a:lnTo>
                    <a:pt x="835" y="3004"/>
                  </a:lnTo>
                  <a:lnTo>
                    <a:pt x="814" y="2982"/>
                  </a:lnTo>
                  <a:lnTo>
                    <a:pt x="795" y="2957"/>
                  </a:lnTo>
                  <a:lnTo>
                    <a:pt x="783" y="2929"/>
                  </a:lnTo>
                  <a:lnTo>
                    <a:pt x="774" y="2898"/>
                  </a:lnTo>
                  <a:lnTo>
                    <a:pt x="771" y="2867"/>
                  </a:lnTo>
                  <a:lnTo>
                    <a:pt x="771" y="1483"/>
                  </a:lnTo>
                  <a:lnTo>
                    <a:pt x="697" y="1483"/>
                  </a:lnTo>
                  <a:lnTo>
                    <a:pt x="697" y="2867"/>
                  </a:lnTo>
                  <a:lnTo>
                    <a:pt x="694" y="2898"/>
                  </a:lnTo>
                  <a:lnTo>
                    <a:pt x="686" y="2929"/>
                  </a:lnTo>
                  <a:lnTo>
                    <a:pt x="672" y="2957"/>
                  </a:lnTo>
                  <a:lnTo>
                    <a:pt x="655" y="2982"/>
                  </a:lnTo>
                  <a:lnTo>
                    <a:pt x="634" y="3004"/>
                  </a:lnTo>
                  <a:lnTo>
                    <a:pt x="608" y="3021"/>
                  </a:lnTo>
                  <a:lnTo>
                    <a:pt x="580" y="3035"/>
                  </a:lnTo>
                  <a:lnTo>
                    <a:pt x="550" y="3043"/>
                  </a:lnTo>
                  <a:lnTo>
                    <a:pt x="518" y="3046"/>
                  </a:lnTo>
                  <a:lnTo>
                    <a:pt x="485" y="3043"/>
                  </a:lnTo>
                  <a:lnTo>
                    <a:pt x="454" y="3035"/>
                  </a:lnTo>
                  <a:lnTo>
                    <a:pt x="427" y="3021"/>
                  </a:lnTo>
                  <a:lnTo>
                    <a:pt x="400" y="3004"/>
                  </a:lnTo>
                  <a:lnTo>
                    <a:pt x="379" y="2982"/>
                  </a:lnTo>
                  <a:lnTo>
                    <a:pt x="361" y="2957"/>
                  </a:lnTo>
                  <a:lnTo>
                    <a:pt x="348" y="2929"/>
                  </a:lnTo>
                  <a:lnTo>
                    <a:pt x="339" y="2898"/>
                  </a:lnTo>
                  <a:lnTo>
                    <a:pt x="337" y="2867"/>
                  </a:lnTo>
                  <a:lnTo>
                    <a:pt x="337" y="2828"/>
                  </a:lnTo>
                  <a:lnTo>
                    <a:pt x="337" y="2797"/>
                  </a:lnTo>
                  <a:lnTo>
                    <a:pt x="337" y="2760"/>
                  </a:lnTo>
                  <a:lnTo>
                    <a:pt x="337" y="2102"/>
                  </a:lnTo>
                  <a:lnTo>
                    <a:pt x="337" y="2017"/>
                  </a:lnTo>
                  <a:lnTo>
                    <a:pt x="337" y="1930"/>
                  </a:lnTo>
                  <a:lnTo>
                    <a:pt x="337" y="1754"/>
                  </a:lnTo>
                  <a:lnTo>
                    <a:pt x="337" y="1665"/>
                  </a:lnTo>
                  <a:lnTo>
                    <a:pt x="337" y="1576"/>
                  </a:lnTo>
                  <a:lnTo>
                    <a:pt x="337" y="994"/>
                  </a:lnTo>
                  <a:lnTo>
                    <a:pt x="337" y="921"/>
                  </a:lnTo>
                  <a:lnTo>
                    <a:pt x="337" y="853"/>
                  </a:lnTo>
                  <a:lnTo>
                    <a:pt x="337" y="552"/>
                  </a:lnTo>
                  <a:lnTo>
                    <a:pt x="337" y="523"/>
                  </a:lnTo>
                  <a:lnTo>
                    <a:pt x="337" y="503"/>
                  </a:lnTo>
                  <a:lnTo>
                    <a:pt x="337" y="486"/>
                  </a:lnTo>
                  <a:lnTo>
                    <a:pt x="267" y="486"/>
                  </a:lnTo>
                  <a:lnTo>
                    <a:pt x="267" y="547"/>
                  </a:lnTo>
                  <a:lnTo>
                    <a:pt x="267" y="580"/>
                  </a:lnTo>
                  <a:lnTo>
                    <a:pt x="267" y="616"/>
                  </a:lnTo>
                  <a:lnTo>
                    <a:pt x="267" y="658"/>
                  </a:lnTo>
                  <a:lnTo>
                    <a:pt x="267" y="704"/>
                  </a:lnTo>
                  <a:lnTo>
                    <a:pt x="267" y="802"/>
                  </a:lnTo>
                  <a:lnTo>
                    <a:pt x="267" y="855"/>
                  </a:lnTo>
                  <a:lnTo>
                    <a:pt x="267" y="1341"/>
                  </a:lnTo>
                  <a:lnTo>
                    <a:pt x="264" y="1367"/>
                  </a:lnTo>
                  <a:lnTo>
                    <a:pt x="257" y="1394"/>
                  </a:lnTo>
                  <a:lnTo>
                    <a:pt x="245" y="1416"/>
                  </a:lnTo>
                  <a:lnTo>
                    <a:pt x="227" y="1436"/>
                  </a:lnTo>
                  <a:lnTo>
                    <a:pt x="208" y="1453"/>
                  </a:lnTo>
                  <a:lnTo>
                    <a:pt x="185" y="1464"/>
                  </a:lnTo>
                  <a:lnTo>
                    <a:pt x="160" y="1472"/>
                  </a:lnTo>
                  <a:lnTo>
                    <a:pt x="133" y="1475"/>
                  </a:lnTo>
                  <a:lnTo>
                    <a:pt x="106" y="1472"/>
                  </a:lnTo>
                  <a:lnTo>
                    <a:pt x="81" y="1464"/>
                  </a:lnTo>
                  <a:lnTo>
                    <a:pt x="58" y="1453"/>
                  </a:lnTo>
                  <a:lnTo>
                    <a:pt x="39" y="1436"/>
                  </a:lnTo>
                  <a:lnTo>
                    <a:pt x="23" y="1416"/>
                  </a:lnTo>
                  <a:lnTo>
                    <a:pt x="10" y="1394"/>
                  </a:lnTo>
                  <a:lnTo>
                    <a:pt x="3" y="1367"/>
                  </a:lnTo>
                  <a:lnTo>
                    <a:pt x="0" y="1341"/>
                  </a:lnTo>
                  <a:lnTo>
                    <a:pt x="0" y="1327"/>
                  </a:lnTo>
                  <a:lnTo>
                    <a:pt x="0" y="1305"/>
                  </a:lnTo>
                  <a:lnTo>
                    <a:pt x="0" y="1276"/>
                  </a:lnTo>
                  <a:lnTo>
                    <a:pt x="0" y="967"/>
                  </a:lnTo>
                  <a:lnTo>
                    <a:pt x="0" y="939"/>
                  </a:lnTo>
                  <a:lnTo>
                    <a:pt x="0" y="879"/>
                  </a:lnTo>
                  <a:lnTo>
                    <a:pt x="0" y="391"/>
                  </a:lnTo>
                  <a:lnTo>
                    <a:pt x="3" y="343"/>
                  </a:lnTo>
                  <a:lnTo>
                    <a:pt x="12" y="295"/>
                  </a:lnTo>
                  <a:lnTo>
                    <a:pt x="27" y="250"/>
                  </a:lnTo>
                  <a:lnTo>
                    <a:pt x="47" y="208"/>
                  </a:lnTo>
                  <a:lnTo>
                    <a:pt x="72" y="168"/>
                  </a:lnTo>
                  <a:lnTo>
                    <a:pt x="100" y="132"/>
                  </a:lnTo>
                  <a:lnTo>
                    <a:pt x="133" y="99"/>
                  </a:lnTo>
                  <a:lnTo>
                    <a:pt x="169" y="70"/>
                  </a:lnTo>
                  <a:lnTo>
                    <a:pt x="210" y="45"/>
                  </a:lnTo>
                  <a:lnTo>
                    <a:pt x="253" y="26"/>
                  </a:lnTo>
                  <a:lnTo>
                    <a:pt x="298" y="11"/>
                  </a:lnTo>
                  <a:lnTo>
                    <a:pt x="346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11301" y="2010761"/>
            <a:ext cx="564943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latin typeface="Calibri"/>
              </a:rPr>
              <a:t>70</a:t>
            </a:r>
            <a:r>
              <a:rPr lang="en-US" sz="2400" dirty="0">
                <a:solidFill>
                  <a:schemeClr val="accent5"/>
                </a:solidFill>
                <a:latin typeface="Calibri"/>
              </a:rPr>
              <a:t>%</a:t>
            </a:r>
          </a:p>
          <a:p>
            <a:r>
              <a:rPr lang="en-US" sz="1400" b="1" dirty="0">
                <a:solidFill>
                  <a:schemeClr val="accent5"/>
                </a:solidFill>
                <a:latin typeface="Calibri"/>
              </a:rPr>
              <a:t>Impressive Growth  </a:t>
            </a:r>
            <a:br>
              <a:rPr lang="en-US" sz="1300" dirty="0">
                <a:solidFill>
                  <a:schemeClr val="bg1"/>
                </a:solidFill>
                <a:latin typeface="Calibri"/>
              </a:rPr>
            </a:br>
            <a:r>
              <a:rPr lang="en-US" sz="1300" dirty="0">
                <a:solidFill>
                  <a:schemeClr val="bg1"/>
                </a:solidFill>
                <a:latin typeface="Calibri"/>
              </a:rPr>
              <a:t>Over 1,000,000 words in the US English lexis (with borrowings) = 8,500 words/yr.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86119" y="3240338"/>
            <a:ext cx="389032" cy="991517"/>
            <a:chOff x="3984626" y="1947863"/>
            <a:chExt cx="1165225" cy="2967038"/>
          </a:xfrm>
          <a:solidFill>
            <a:schemeClr val="accent2"/>
          </a:solidFill>
          <a:effectLst/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324351" y="1947863"/>
              <a:ext cx="487363" cy="487363"/>
            </a:xfrm>
            <a:custGeom>
              <a:avLst/>
              <a:gdLst>
                <a:gd name="T0" fmla="*/ 306 w 613"/>
                <a:gd name="T1" fmla="*/ 0 h 613"/>
                <a:gd name="T2" fmla="*/ 351 w 613"/>
                <a:gd name="T3" fmla="*/ 3 h 613"/>
                <a:gd name="T4" fmla="*/ 395 w 613"/>
                <a:gd name="T5" fmla="*/ 13 h 613"/>
                <a:gd name="T6" fmla="*/ 436 w 613"/>
                <a:gd name="T7" fmla="*/ 28 h 613"/>
                <a:gd name="T8" fmla="*/ 473 w 613"/>
                <a:gd name="T9" fmla="*/ 50 h 613"/>
                <a:gd name="T10" fmla="*/ 507 w 613"/>
                <a:gd name="T11" fmla="*/ 76 h 613"/>
                <a:gd name="T12" fmla="*/ 538 w 613"/>
                <a:gd name="T13" fmla="*/ 105 h 613"/>
                <a:gd name="T14" fmla="*/ 563 w 613"/>
                <a:gd name="T15" fmla="*/ 139 h 613"/>
                <a:gd name="T16" fmla="*/ 585 w 613"/>
                <a:gd name="T17" fmla="*/ 177 h 613"/>
                <a:gd name="T18" fmla="*/ 599 w 613"/>
                <a:gd name="T19" fmla="*/ 218 h 613"/>
                <a:gd name="T20" fmla="*/ 610 w 613"/>
                <a:gd name="T21" fmla="*/ 261 h 613"/>
                <a:gd name="T22" fmla="*/ 613 w 613"/>
                <a:gd name="T23" fmla="*/ 306 h 613"/>
                <a:gd name="T24" fmla="*/ 610 w 613"/>
                <a:gd name="T25" fmla="*/ 352 h 613"/>
                <a:gd name="T26" fmla="*/ 599 w 613"/>
                <a:gd name="T27" fmla="*/ 395 h 613"/>
                <a:gd name="T28" fmla="*/ 585 w 613"/>
                <a:gd name="T29" fmla="*/ 436 h 613"/>
                <a:gd name="T30" fmla="*/ 563 w 613"/>
                <a:gd name="T31" fmla="*/ 473 h 613"/>
                <a:gd name="T32" fmla="*/ 538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6 w 613"/>
                <a:gd name="T39" fmla="*/ 584 h 613"/>
                <a:gd name="T40" fmla="*/ 395 w 613"/>
                <a:gd name="T41" fmla="*/ 599 h 613"/>
                <a:gd name="T42" fmla="*/ 351 w 613"/>
                <a:gd name="T43" fmla="*/ 609 h 613"/>
                <a:gd name="T44" fmla="*/ 306 w 613"/>
                <a:gd name="T45" fmla="*/ 613 h 613"/>
                <a:gd name="T46" fmla="*/ 260 w 613"/>
                <a:gd name="T47" fmla="*/ 609 h 613"/>
                <a:gd name="T48" fmla="*/ 217 w 613"/>
                <a:gd name="T49" fmla="*/ 599 h 613"/>
                <a:gd name="T50" fmla="*/ 177 w 613"/>
                <a:gd name="T51" fmla="*/ 584 h 613"/>
                <a:gd name="T52" fmla="*/ 139 w 613"/>
                <a:gd name="T53" fmla="*/ 563 h 613"/>
                <a:gd name="T54" fmla="*/ 104 w 613"/>
                <a:gd name="T55" fmla="*/ 538 h 613"/>
                <a:gd name="T56" fmla="*/ 75 w 613"/>
                <a:gd name="T57" fmla="*/ 507 h 613"/>
                <a:gd name="T58" fmla="*/ 49 w 613"/>
                <a:gd name="T59" fmla="*/ 473 h 613"/>
                <a:gd name="T60" fmla="*/ 28 w 613"/>
                <a:gd name="T61" fmla="*/ 436 h 613"/>
                <a:gd name="T62" fmla="*/ 12 w 613"/>
                <a:gd name="T63" fmla="*/ 395 h 613"/>
                <a:gd name="T64" fmla="*/ 2 w 613"/>
                <a:gd name="T65" fmla="*/ 352 h 613"/>
                <a:gd name="T66" fmla="*/ 0 w 613"/>
                <a:gd name="T67" fmla="*/ 306 h 613"/>
                <a:gd name="T68" fmla="*/ 2 w 613"/>
                <a:gd name="T69" fmla="*/ 261 h 613"/>
                <a:gd name="T70" fmla="*/ 12 w 613"/>
                <a:gd name="T71" fmla="*/ 218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4 w 613"/>
                <a:gd name="T79" fmla="*/ 76 h 613"/>
                <a:gd name="T80" fmla="*/ 139 w 613"/>
                <a:gd name="T81" fmla="*/ 50 h 613"/>
                <a:gd name="T82" fmla="*/ 177 w 613"/>
                <a:gd name="T83" fmla="*/ 28 h 613"/>
                <a:gd name="T84" fmla="*/ 217 w 613"/>
                <a:gd name="T85" fmla="*/ 13 h 613"/>
                <a:gd name="T86" fmla="*/ 260 w 613"/>
                <a:gd name="T87" fmla="*/ 3 h 613"/>
                <a:gd name="T88" fmla="*/ 306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3" y="50"/>
                  </a:lnTo>
                  <a:lnTo>
                    <a:pt x="507" y="76"/>
                  </a:lnTo>
                  <a:lnTo>
                    <a:pt x="538" y="105"/>
                  </a:lnTo>
                  <a:lnTo>
                    <a:pt x="563" y="139"/>
                  </a:lnTo>
                  <a:lnTo>
                    <a:pt x="585" y="177"/>
                  </a:lnTo>
                  <a:lnTo>
                    <a:pt x="599" y="218"/>
                  </a:lnTo>
                  <a:lnTo>
                    <a:pt x="610" y="261"/>
                  </a:lnTo>
                  <a:lnTo>
                    <a:pt x="613" y="306"/>
                  </a:lnTo>
                  <a:lnTo>
                    <a:pt x="610" y="352"/>
                  </a:lnTo>
                  <a:lnTo>
                    <a:pt x="599" y="395"/>
                  </a:lnTo>
                  <a:lnTo>
                    <a:pt x="585" y="436"/>
                  </a:lnTo>
                  <a:lnTo>
                    <a:pt x="563" y="473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6" y="584"/>
                  </a:lnTo>
                  <a:lnTo>
                    <a:pt x="395" y="599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0" y="609"/>
                  </a:lnTo>
                  <a:lnTo>
                    <a:pt x="217" y="599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4" y="538"/>
                  </a:lnTo>
                  <a:lnTo>
                    <a:pt x="75" y="507"/>
                  </a:lnTo>
                  <a:lnTo>
                    <a:pt x="49" y="473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6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4" y="76"/>
                  </a:lnTo>
                  <a:lnTo>
                    <a:pt x="139" y="50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0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84626" y="2497138"/>
              <a:ext cx="1165225" cy="2417763"/>
            </a:xfrm>
            <a:custGeom>
              <a:avLst/>
              <a:gdLst>
                <a:gd name="T0" fmla="*/ 1122 w 1468"/>
                <a:gd name="T1" fmla="*/ 3 h 3046"/>
                <a:gd name="T2" fmla="*/ 1259 w 1468"/>
                <a:gd name="T3" fmla="*/ 45 h 3046"/>
                <a:gd name="T4" fmla="*/ 1368 w 1468"/>
                <a:gd name="T5" fmla="*/ 132 h 3046"/>
                <a:gd name="T6" fmla="*/ 1442 w 1468"/>
                <a:gd name="T7" fmla="*/ 250 h 3046"/>
                <a:gd name="T8" fmla="*/ 1468 w 1468"/>
                <a:gd name="T9" fmla="*/ 391 h 3046"/>
                <a:gd name="T10" fmla="*/ 1468 w 1468"/>
                <a:gd name="T11" fmla="*/ 470 h 3046"/>
                <a:gd name="T12" fmla="*/ 1468 w 1468"/>
                <a:gd name="T13" fmla="*/ 879 h 3046"/>
                <a:gd name="T14" fmla="*/ 1458 w 1468"/>
                <a:gd name="T15" fmla="*/ 1394 h 3046"/>
                <a:gd name="T16" fmla="*/ 1410 w 1468"/>
                <a:gd name="T17" fmla="*/ 1453 h 3046"/>
                <a:gd name="T18" fmla="*/ 1336 w 1468"/>
                <a:gd name="T19" fmla="*/ 1475 h 3046"/>
                <a:gd name="T20" fmla="*/ 1261 w 1468"/>
                <a:gd name="T21" fmla="*/ 1453 h 3046"/>
                <a:gd name="T22" fmla="*/ 1212 w 1468"/>
                <a:gd name="T23" fmla="*/ 1394 h 3046"/>
                <a:gd name="T24" fmla="*/ 1202 w 1468"/>
                <a:gd name="T25" fmla="*/ 1326 h 3046"/>
                <a:gd name="T26" fmla="*/ 1202 w 1468"/>
                <a:gd name="T27" fmla="*/ 1242 h 3046"/>
                <a:gd name="T28" fmla="*/ 1202 w 1468"/>
                <a:gd name="T29" fmla="*/ 489 h 3046"/>
                <a:gd name="T30" fmla="*/ 1132 w 1468"/>
                <a:gd name="T31" fmla="*/ 489 h 3046"/>
                <a:gd name="T32" fmla="*/ 1132 w 1468"/>
                <a:gd name="T33" fmla="*/ 552 h 3046"/>
                <a:gd name="T34" fmla="*/ 1132 w 1468"/>
                <a:gd name="T35" fmla="*/ 676 h 3046"/>
                <a:gd name="T36" fmla="*/ 1132 w 1468"/>
                <a:gd name="T37" fmla="*/ 1070 h 3046"/>
                <a:gd name="T38" fmla="*/ 1132 w 1468"/>
                <a:gd name="T39" fmla="*/ 1315 h 3046"/>
                <a:gd name="T40" fmla="*/ 1132 w 1468"/>
                <a:gd name="T41" fmla="*/ 1576 h 3046"/>
                <a:gd name="T42" fmla="*/ 1132 w 1468"/>
                <a:gd name="T43" fmla="*/ 2341 h 3046"/>
                <a:gd name="T44" fmla="*/ 1132 w 1468"/>
                <a:gd name="T45" fmla="*/ 2716 h 3046"/>
                <a:gd name="T46" fmla="*/ 1132 w 1468"/>
                <a:gd name="T47" fmla="*/ 2828 h 3046"/>
                <a:gd name="T48" fmla="*/ 1129 w 1468"/>
                <a:gd name="T49" fmla="*/ 2898 h 3046"/>
                <a:gd name="T50" fmla="*/ 1089 w 1468"/>
                <a:gd name="T51" fmla="*/ 2982 h 3046"/>
                <a:gd name="T52" fmla="*/ 1014 w 1468"/>
                <a:gd name="T53" fmla="*/ 3035 h 3046"/>
                <a:gd name="T54" fmla="*/ 918 w 1468"/>
                <a:gd name="T55" fmla="*/ 3043 h 3046"/>
                <a:gd name="T56" fmla="*/ 835 w 1468"/>
                <a:gd name="T57" fmla="*/ 3004 h 3046"/>
                <a:gd name="T58" fmla="*/ 783 w 1468"/>
                <a:gd name="T59" fmla="*/ 2929 h 3046"/>
                <a:gd name="T60" fmla="*/ 771 w 1468"/>
                <a:gd name="T61" fmla="*/ 1483 h 3046"/>
                <a:gd name="T62" fmla="*/ 694 w 1468"/>
                <a:gd name="T63" fmla="*/ 2898 h 3046"/>
                <a:gd name="T64" fmla="*/ 655 w 1468"/>
                <a:gd name="T65" fmla="*/ 2982 h 3046"/>
                <a:gd name="T66" fmla="*/ 580 w 1468"/>
                <a:gd name="T67" fmla="*/ 3035 h 3046"/>
                <a:gd name="T68" fmla="*/ 485 w 1468"/>
                <a:gd name="T69" fmla="*/ 3043 h 3046"/>
                <a:gd name="T70" fmla="*/ 400 w 1468"/>
                <a:gd name="T71" fmla="*/ 3004 h 3046"/>
                <a:gd name="T72" fmla="*/ 348 w 1468"/>
                <a:gd name="T73" fmla="*/ 2929 h 3046"/>
                <a:gd name="T74" fmla="*/ 337 w 1468"/>
                <a:gd name="T75" fmla="*/ 2828 h 3046"/>
                <a:gd name="T76" fmla="*/ 337 w 1468"/>
                <a:gd name="T77" fmla="*/ 2102 h 3046"/>
                <a:gd name="T78" fmla="*/ 337 w 1468"/>
                <a:gd name="T79" fmla="*/ 1754 h 3046"/>
                <a:gd name="T80" fmla="*/ 337 w 1468"/>
                <a:gd name="T81" fmla="*/ 994 h 3046"/>
                <a:gd name="T82" fmla="*/ 337 w 1468"/>
                <a:gd name="T83" fmla="*/ 552 h 3046"/>
                <a:gd name="T84" fmla="*/ 337 w 1468"/>
                <a:gd name="T85" fmla="*/ 486 h 3046"/>
                <a:gd name="T86" fmla="*/ 267 w 1468"/>
                <a:gd name="T87" fmla="*/ 580 h 3046"/>
                <a:gd name="T88" fmla="*/ 267 w 1468"/>
                <a:gd name="T89" fmla="*/ 704 h 3046"/>
                <a:gd name="T90" fmla="*/ 267 w 1468"/>
                <a:gd name="T91" fmla="*/ 1341 h 3046"/>
                <a:gd name="T92" fmla="*/ 245 w 1468"/>
                <a:gd name="T93" fmla="*/ 1416 h 3046"/>
                <a:gd name="T94" fmla="*/ 185 w 1468"/>
                <a:gd name="T95" fmla="*/ 1464 h 3046"/>
                <a:gd name="T96" fmla="*/ 106 w 1468"/>
                <a:gd name="T97" fmla="*/ 1472 h 3046"/>
                <a:gd name="T98" fmla="*/ 39 w 1468"/>
                <a:gd name="T99" fmla="*/ 1436 h 3046"/>
                <a:gd name="T100" fmla="*/ 3 w 1468"/>
                <a:gd name="T101" fmla="*/ 1367 h 3046"/>
                <a:gd name="T102" fmla="*/ 0 w 1468"/>
                <a:gd name="T103" fmla="*/ 1305 h 3046"/>
                <a:gd name="T104" fmla="*/ 0 w 1468"/>
                <a:gd name="T105" fmla="*/ 939 h 3046"/>
                <a:gd name="T106" fmla="*/ 3 w 1468"/>
                <a:gd name="T107" fmla="*/ 343 h 3046"/>
                <a:gd name="T108" fmla="*/ 47 w 1468"/>
                <a:gd name="T109" fmla="*/ 208 h 3046"/>
                <a:gd name="T110" fmla="*/ 133 w 1468"/>
                <a:gd name="T111" fmla="*/ 99 h 3046"/>
                <a:gd name="T112" fmla="*/ 253 w 1468"/>
                <a:gd name="T113" fmla="*/ 26 h 3046"/>
                <a:gd name="T114" fmla="*/ 395 w 1468"/>
                <a:gd name="T115" fmla="*/ 0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8" h="3046">
                  <a:moveTo>
                    <a:pt x="395" y="0"/>
                  </a:moveTo>
                  <a:lnTo>
                    <a:pt x="1073" y="0"/>
                  </a:lnTo>
                  <a:lnTo>
                    <a:pt x="1122" y="3"/>
                  </a:lnTo>
                  <a:lnTo>
                    <a:pt x="1170" y="11"/>
                  </a:lnTo>
                  <a:lnTo>
                    <a:pt x="1215" y="26"/>
                  </a:lnTo>
                  <a:lnTo>
                    <a:pt x="1259" y="45"/>
                  </a:lnTo>
                  <a:lnTo>
                    <a:pt x="1298" y="70"/>
                  </a:lnTo>
                  <a:lnTo>
                    <a:pt x="1335" y="99"/>
                  </a:lnTo>
                  <a:lnTo>
                    <a:pt x="1368" y="132"/>
                  </a:lnTo>
                  <a:lnTo>
                    <a:pt x="1397" y="168"/>
                  </a:lnTo>
                  <a:lnTo>
                    <a:pt x="1421" y="208"/>
                  </a:lnTo>
                  <a:lnTo>
                    <a:pt x="1442" y="250"/>
                  </a:lnTo>
                  <a:lnTo>
                    <a:pt x="1457" y="295"/>
                  </a:lnTo>
                  <a:lnTo>
                    <a:pt x="1464" y="343"/>
                  </a:lnTo>
                  <a:lnTo>
                    <a:pt x="1468" y="391"/>
                  </a:lnTo>
                  <a:lnTo>
                    <a:pt x="1468" y="411"/>
                  </a:lnTo>
                  <a:lnTo>
                    <a:pt x="1468" y="437"/>
                  </a:lnTo>
                  <a:lnTo>
                    <a:pt x="1468" y="470"/>
                  </a:lnTo>
                  <a:lnTo>
                    <a:pt x="1468" y="793"/>
                  </a:lnTo>
                  <a:lnTo>
                    <a:pt x="1468" y="822"/>
                  </a:lnTo>
                  <a:lnTo>
                    <a:pt x="1468" y="879"/>
                  </a:lnTo>
                  <a:lnTo>
                    <a:pt x="1468" y="1341"/>
                  </a:lnTo>
                  <a:lnTo>
                    <a:pt x="1466" y="1367"/>
                  </a:lnTo>
                  <a:lnTo>
                    <a:pt x="1458" y="1394"/>
                  </a:lnTo>
                  <a:lnTo>
                    <a:pt x="1445" y="1416"/>
                  </a:lnTo>
                  <a:lnTo>
                    <a:pt x="1429" y="1436"/>
                  </a:lnTo>
                  <a:lnTo>
                    <a:pt x="1410" y="1453"/>
                  </a:lnTo>
                  <a:lnTo>
                    <a:pt x="1387" y="1464"/>
                  </a:lnTo>
                  <a:lnTo>
                    <a:pt x="1362" y="1472"/>
                  </a:lnTo>
                  <a:lnTo>
                    <a:pt x="1336" y="1475"/>
                  </a:lnTo>
                  <a:lnTo>
                    <a:pt x="1309" y="1472"/>
                  </a:lnTo>
                  <a:lnTo>
                    <a:pt x="1284" y="1464"/>
                  </a:lnTo>
                  <a:lnTo>
                    <a:pt x="1261" y="1453"/>
                  </a:lnTo>
                  <a:lnTo>
                    <a:pt x="1240" y="1436"/>
                  </a:lnTo>
                  <a:lnTo>
                    <a:pt x="1224" y="1416"/>
                  </a:lnTo>
                  <a:lnTo>
                    <a:pt x="1212" y="1394"/>
                  </a:lnTo>
                  <a:lnTo>
                    <a:pt x="1204" y="1367"/>
                  </a:lnTo>
                  <a:lnTo>
                    <a:pt x="1202" y="1341"/>
                  </a:lnTo>
                  <a:lnTo>
                    <a:pt x="1202" y="1326"/>
                  </a:lnTo>
                  <a:lnTo>
                    <a:pt x="1202" y="1304"/>
                  </a:lnTo>
                  <a:lnTo>
                    <a:pt x="1202" y="1276"/>
                  </a:lnTo>
                  <a:lnTo>
                    <a:pt x="1202" y="1242"/>
                  </a:lnTo>
                  <a:lnTo>
                    <a:pt x="1202" y="521"/>
                  </a:lnTo>
                  <a:lnTo>
                    <a:pt x="1202" y="502"/>
                  </a:lnTo>
                  <a:lnTo>
                    <a:pt x="1202" y="489"/>
                  </a:lnTo>
                  <a:lnTo>
                    <a:pt x="1202" y="486"/>
                  </a:lnTo>
                  <a:lnTo>
                    <a:pt x="1132" y="486"/>
                  </a:lnTo>
                  <a:lnTo>
                    <a:pt x="1132" y="489"/>
                  </a:lnTo>
                  <a:lnTo>
                    <a:pt x="1132" y="503"/>
                  </a:lnTo>
                  <a:lnTo>
                    <a:pt x="1132" y="523"/>
                  </a:lnTo>
                  <a:lnTo>
                    <a:pt x="1132" y="552"/>
                  </a:lnTo>
                  <a:lnTo>
                    <a:pt x="1132" y="587"/>
                  </a:lnTo>
                  <a:lnTo>
                    <a:pt x="1132" y="629"/>
                  </a:lnTo>
                  <a:lnTo>
                    <a:pt x="1132" y="676"/>
                  </a:lnTo>
                  <a:lnTo>
                    <a:pt x="1132" y="921"/>
                  </a:lnTo>
                  <a:lnTo>
                    <a:pt x="1132" y="994"/>
                  </a:lnTo>
                  <a:lnTo>
                    <a:pt x="1132" y="1070"/>
                  </a:lnTo>
                  <a:lnTo>
                    <a:pt x="1132" y="1150"/>
                  </a:lnTo>
                  <a:lnTo>
                    <a:pt x="1132" y="1231"/>
                  </a:lnTo>
                  <a:lnTo>
                    <a:pt x="1132" y="1315"/>
                  </a:lnTo>
                  <a:lnTo>
                    <a:pt x="1132" y="1400"/>
                  </a:lnTo>
                  <a:lnTo>
                    <a:pt x="1132" y="1488"/>
                  </a:lnTo>
                  <a:lnTo>
                    <a:pt x="1132" y="1576"/>
                  </a:lnTo>
                  <a:lnTo>
                    <a:pt x="1132" y="1665"/>
                  </a:lnTo>
                  <a:lnTo>
                    <a:pt x="1132" y="2264"/>
                  </a:lnTo>
                  <a:lnTo>
                    <a:pt x="1132" y="2341"/>
                  </a:lnTo>
                  <a:lnTo>
                    <a:pt x="1132" y="2415"/>
                  </a:lnTo>
                  <a:lnTo>
                    <a:pt x="1132" y="2666"/>
                  </a:lnTo>
                  <a:lnTo>
                    <a:pt x="1132" y="2716"/>
                  </a:lnTo>
                  <a:lnTo>
                    <a:pt x="1132" y="2760"/>
                  </a:lnTo>
                  <a:lnTo>
                    <a:pt x="1132" y="2797"/>
                  </a:lnTo>
                  <a:lnTo>
                    <a:pt x="1132" y="2828"/>
                  </a:lnTo>
                  <a:lnTo>
                    <a:pt x="1132" y="2851"/>
                  </a:lnTo>
                  <a:lnTo>
                    <a:pt x="1132" y="2867"/>
                  </a:lnTo>
                  <a:lnTo>
                    <a:pt x="1129" y="2898"/>
                  </a:lnTo>
                  <a:lnTo>
                    <a:pt x="1121" y="2929"/>
                  </a:lnTo>
                  <a:lnTo>
                    <a:pt x="1107" y="2957"/>
                  </a:lnTo>
                  <a:lnTo>
                    <a:pt x="1089" y="2982"/>
                  </a:lnTo>
                  <a:lnTo>
                    <a:pt x="1067" y="3004"/>
                  </a:lnTo>
                  <a:lnTo>
                    <a:pt x="1042" y="3021"/>
                  </a:lnTo>
                  <a:lnTo>
                    <a:pt x="1014" y="3035"/>
                  </a:lnTo>
                  <a:lnTo>
                    <a:pt x="983" y="3043"/>
                  </a:lnTo>
                  <a:lnTo>
                    <a:pt x="951" y="3046"/>
                  </a:lnTo>
                  <a:lnTo>
                    <a:pt x="918" y="3043"/>
                  </a:lnTo>
                  <a:lnTo>
                    <a:pt x="889" y="3035"/>
                  </a:lnTo>
                  <a:lnTo>
                    <a:pt x="860" y="3021"/>
                  </a:lnTo>
                  <a:lnTo>
                    <a:pt x="835" y="3004"/>
                  </a:lnTo>
                  <a:lnTo>
                    <a:pt x="814" y="2982"/>
                  </a:lnTo>
                  <a:lnTo>
                    <a:pt x="795" y="2957"/>
                  </a:lnTo>
                  <a:lnTo>
                    <a:pt x="783" y="2929"/>
                  </a:lnTo>
                  <a:lnTo>
                    <a:pt x="774" y="2898"/>
                  </a:lnTo>
                  <a:lnTo>
                    <a:pt x="771" y="2867"/>
                  </a:lnTo>
                  <a:lnTo>
                    <a:pt x="771" y="1483"/>
                  </a:lnTo>
                  <a:lnTo>
                    <a:pt x="697" y="1483"/>
                  </a:lnTo>
                  <a:lnTo>
                    <a:pt x="697" y="2867"/>
                  </a:lnTo>
                  <a:lnTo>
                    <a:pt x="694" y="2898"/>
                  </a:lnTo>
                  <a:lnTo>
                    <a:pt x="686" y="2929"/>
                  </a:lnTo>
                  <a:lnTo>
                    <a:pt x="672" y="2957"/>
                  </a:lnTo>
                  <a:lnTo>
                    <a:pt x="655" y="2982"/>
                  </a:lnTo>
                  <a:lnTo>
                    <a:pt x="634" y="3004"/>
                  </a:lnTo>
                  <a:lnTo>
                    <a:pt x="608" y="3021"/>
                  </a:lnTo>
                  <a:lnTo>
                    <a:pt x="580" y="3035"/>
                  </a:lnTo>
                  <a:lnTo>
                    <a:pt x="550" y="3043"/>
                  </a:lnTo>
                  <a:lnTo>
                    <a:pt x="518" y="3046"/>
                  </a:lnTo>
                  <a:lnTo>
                    <a:pt x="485" y="3043"/>
                  </a:lnTo>
                  <a:lnTo>
                    <a:pt x="454" y="3035"/>
                  </a:lnTo>
                  <a:lnTo>
                    <a:pt x="427" y="3021"/>
                  </a:lnTo>
                  <a:lnTo>
                    <a:pt x="400" y="3004"/>
                  </a:lnTo>
                  <a:lnTo>
                    <a:pt x="379" y="2982"/>
                  </a:lnTo>
                  <a:lnTo>
                    <a:pt x="361" y="2957"/>
                  </a:lnTo>
                  <a:lnTo>
                    <a:pt x="348" y="2929"/>
                  </a:lnTo>
                  <a:lnTo>
                    <a:pt x="339" y="2898"/>
                  </a:lnTo>
                  <a:lnTo>
                    <a:pt x="337" y="2867"/>
                  </a:lnTo>
                  <a:lnTo>
                    <a:pt x="337" y="2828"/>
                  </a:lnTo>
                  <a:lnTo>
                    <a:pt x="337" y="2797"/>
                  </a:lnTo>
                  <a:lnTo>
                    <a:pt x="337" y="2760"/>
                  </a:lnTo>
                  <a:lnTo>
                    <a:pt x="337" y="2102"/>
                  </a:lnTo>
                  <a:lnTo>
                    <a:pt x="337" y="2017"/>
                  </a:lnTo>
                  <a:lnTo>
                    <a:pt x="337" y="1930"/>
                  </a:lnTo>
                  <a:lnTo>
                    <a:pt x="337" y="1754"/>
                  </a:lnTo>
                  <a:lnTo>
                    <a:pt x="337" y="1665"/>
                  </a:lnTo>
                  <a:lnTo>
                    <a:pt x="337" y="1576"/>
                  </a:lnTo>
                  <a:lnTo>
                    <a:pt x="337" y="994"/>
                  </a:lnTo>
                  <a:lnTo>
                    <a:pt x="337" y="921"/>
                  </a:lnTo>
                  <a:lnTo>
                    <a:pt x="337" y="853"/>
                  </a:lnTo>
                  <a:lnTo>
                    <a:pt x="337" y="552"/>
                  </a:lnTo>
                  <a:lnTo>
                    <a:pt x="337" y="523"/>
                  </a:lnTo>
                  <a:lnTo>
                    <a:pt x="337" y="503"/>
                  </a:lnTo>
                  <a:lnTo>
                    <a:pt x="337" y="486"/>
                  </a:lnTo>
                  <a:lnTo>
                    <a:pt x="267" y="486"/>
                  </a:lnTo>
                  <a:lnTo>
                    <a:pt x="267" y="547"/>
                  </a:lnTo>
                  <a:lnTo>
                    <a:pt x="267" y="580"/>
                  </a:lnTo>
                  <a:lnTo>
                    <a:pt x="267" y="616"/>
                  </a:lnTo>
                  <a:lnTo>
                    <a:pt x="267" y="658"/>
                  </a:lnTo>
                  <a:lnTo>
                    <a:pt x="267" y="704"/>
                  </a:lnTo>
                  <a:lnTo>
                    <a:pt x="267" y="802"/>
                  </a:lnTo>
                  <a:lnTo>
                    <a:pt x="267" y="855"/>
                  </a:lnTo>
                  <a:lnTo>
                    <a:pt x="267" y="1341"/>
                  </a:lnTo>
                  <a:lnTo>
                    <a:pt x="264" y="1367"/>
                  </a:lnTo>
                  <a:lnTo>
                    <a:pt x="257" y="1394"/>
                  </a:lnTo>
                  <a:lnTo>
                    <a:pt x="245" y="1416"/>
                  </a:lnTo>
                  <a:lnTo>
                    <a:pt x="227" y="1436"/>
                  </a:lnTo>
                  <a:lnTo>
                    <a:pt x="208" y="1453"/>
                  </a:lnTo>
                  <a:lnTo>
                    <a:pt x="185" y="1464"/>
                  </a:lnTo>
                  <a:lnTo>
                    <a:pt x="160" y="1472"/>
                  </a:lnTo>
                  <a:lnTo>
                    <a:pt x="133" y="1475"/>
                  </a:lnTo>
                  <a:lnTo>
                    <a:pt x="106" y="1472"/>
                  </a:lnTo>
                  <a:lnTo>
                    <a:pt x="81" y="1464"/>
                  </a:lnTo>
                  <a:lnTo>
                    <a:pt x="58" y="1453"/>
                  </a:lnTo>
                  <a:lnTo>
                    <a:pt x="39" y="1436"/>
                  </a:lnTo>
                  <a:lnTo>
                    <a:pt x="23" y="1416"/>
                  </a:lnTo>
                  <a:lnTo>
                    <a:pt x="10" y="1394"/>
                  </a:lnTo>
                  <a:lnTo>
                    <a:pt x="3" y="1367"/>
                  </a:lnTo>
                  <a:lnTo>
                    <a:pt x="0" y="1341"/>
                  </a:lnTo>
                  <a:lnTo>
                    <a:pt x="0" y="1327"/>
                  </a:lnTo>
                  <a:lnTo>
                    <a:pt x="0" y="1305"/>
                  </a:lnTo>
                  <a:lnTo>
                    <a:pt x="0" y="1276"/>
                  </a:lnTo>
                  <a:lnTo>
                    <a:pt x="0" y="967"/>
                  </a:lnTo>
                  <a:lnTo>
                    <a:pt x="0" y="939"/>
                  </a:lnTo>
                  <a:lnTo>
                    <a:pt x="0" y="879"/>
                  </a:lnTo>
                  <a:lnTo>
                    <a:pt x="0" y="391"/>
                  </a:lnTo>
                  <a:lnTo>
                    <a:pt x="3" y="343"/>
                  </a:lnTo>
                  <a:lnTo>
                    <a:pt x="12" y="295"/>
                  </a:lnTo>
                  <a:lnTo>
                    <a:pt x="27" y="250"/>
                  </a:lnTo>
                  <a:lnTo>
                    <a:pt x="47" y="208"/>
                  </a:lnTo>
                  <a:lnTo>
                    <a:pt x="72" y="168"/>
                  </a:lnTo>
                  <a:lnTo>
                    <a:pt x="100" y="132"/>
                  </a:lnTo>
                  <a:lnTo>
                    <a:pt x="133" y="99"/>
                  </a:lnTo>
                  <a:lnTo>
                    <a:pt x="169" y="70"/>
                  </a:lnTo>
                  <a:lnTo>
                    <a:pt x="210" y="45"/>
                  </a:lnTo>
                  <a:lnTo>
                    <a:pt x="253" y="26"/>
                  </a:lnTo>
                  <a:lnTo>
                    <a:pt x="298" y="11"/>
                  </a:lnTo>
                  <a:lnTo>
                    <a:pt x="346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13739" y="3180265"/>
            <a:ext cx="5062989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libri"/>
              </a:rPr>
              <a:t>10</a:t>
            </a:r>
            <a:r>
              <a:rPr lang="en-US" sz="2400" dirty="0">
                <a:solidFill>
                  <a:schemeClr val="accent2"/>
                </a:solidFill>
                <a:latin typeface="Calibri"/>
              </a:rPr>
              <a:t>%</a:t>
            </a:r>
          </a:p>
          <a:p>
            <a:r>
              <a:rPr lang="en-US" sz="1400" b="1" dirty="0">
                <a:solidFill>
                  <a:schemeClr val="accent2"/>
                </a:solidFill>
                <a:latin typeface="Calibri"/>
              </a:rPr>
              <a:t>Comprehensiveness and Recency </a:t>
            </a:r>
            <a:br>
              <a:rPr lang="en-US" sz="1300" dirty="0">
                <a:solidFill>
                  <a:schemeClr val="bg1"/>
                </a:solidFill>
                <a:latin typeface="Calibri"/>
              </a:rPr>
            </a:br>
            <a:r>
              <a:rPr lang="en-US" sz="1300" dirty="0">
                <a:solidFill>
                  <a:schemeClr val="bg1"/>
                </a:solidFill>
                <a:latin typeface="Calibri"/>
              </a:rPr>
              <a:t>As lexica are based on frequency, all the words are impossibly coverable.</a:t>
            </a:r>
          </a:p>
        </p:txBody>
      </p:sp>
    </p:spTree>
    <p:extLst>
      <p:ext uri="{BB962C8B-B14F-4D97-AF65-F5344CB8AC3E}">
        <p14:creationId xmlns:p14="http://schemas.microsoft.com/office/powerpoint/2010/main" val="733402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ight Arrow 227"/>
          <p:cNvSpPr/>
          <p:nvPr/>
        </p:nvSpPr>
        <p:spPr bwMode="gray">
          <a:xfrm rot="18265258">
            <a:off x="3590346" y="2332492"/>
            <a:ext cx="1272193" cy="285904"/>
          </a:xfrm>
          <a:prstGeom prst="rightArrow">
            <a:avLst/>
          </a:prstGeom>
          <a:gradFill>
            <a:gsLst>
              <a:gs pos="0">
                <a:schemeClr val="tx2"/>
              </a:gs>
              <a:gs pos="4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2758687" y="3122474"/>
            <a:ext cx="1828800" cy="1372870"/>
            <a:chOff x="4217052" y="957457"/>
            <a:chExt cx="2333954" cy="1683163"/>
          </a:xfrm>
        </p:grpSpPr>
        <p:grpSp>
          <p:nvGrpSpPr>
            <p:cNvPr id="230" name="Group 229"/>
            <p:cNvGrpSpPr/>
            <p:nvPr/>
          </p:nvGrpSpPr>
          <p:grpSpPr>
            <a:xfrm>
              <a:off x="4217052" y="957457"/>
              <a:ext cx="2333954" cy="1683163"/>
              <a:chOff x="4902973" y="3722688"/>
              <a:chExt cx="1829284" cy="1319212"/>
            </a:xfrm>
          </p:grpSpPr>
          <p:sp>
            <p:nvSpPr>
              <p:cNvPr id="232" name="Oval 11"/>
              <p:cNvSpPr>
                <a:spLocks noChangeArrowheads="1"/>
              </p:cNvSpPr>
              <p:nvPr/>
            </p:nvSpPr>
            <p:spPr bwMode="gray">
              <a:xfrm>
                <a:off x="5087938" y="3722688"/>
                <a:ext cx="1320800" cy="131921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 sz="1600" dirty="0">
                  <a:latin typeface="Calibri"/>
                </a:endParaRPr>
              </a:p>
            </p:txBody>
          </p:sp>
          <p:grpSp>
            <p:nvGrpSpPr>
              <p:cNvPr id="233" name="Group 127"/>
              <p:cNvGrpSpPr>
                <a:grpSpLocks/>
              </p:cNvGrpSpPr>
              <p:nvPr/>
            </p:nvGrpSpPr>
            <p:grpSpPr bwMode="auto">
              <a:xfrm rot="-232145">
                <a:off x="5497182" y="3820165"/>
                <a:ext cx="1235075" cy="331787"/>
                <a:chOff x="1824" y="2448"/>
                <a:chExt cx="987" cy="266"/>
              </a:xfrm>
            </p:grpSpPr>
            <p:grpSp>
              <p:nvGrpSpPr>
                <p:cNvPr id="257" name="Group 128"/>
                <p:cNvGrpSpPr>
                  <a:grpSpLocks/>
                </p:cNvGrpSpPr>
                <p:nvPr/>
              </p:nvGrpSpPr>
              <p:grpSpPr bwMode="auto">
                <a:xfrm rot="513316">
                  <a:off x="1824" y="2448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281" name="Group 129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29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99" name="AutoShape 13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00" name="AutoShape 13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01" name="AutoShape 13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02" name="AutoShape 13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94" name="Group 135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95" name="AutoShape 13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6" name="AutoShape 13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7" name="AutoShape 13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8" name="AutoShape 13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82" name="Group 140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283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89" name="AutoShape 142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0" name="AutoShape 143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1" name="AutoShape 144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92" name="AutoShape 145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84" name="Group 14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85" name="AutoShape 147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86" name="AutoShape 148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87" name="AutoShape 149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88" name="AutoShape 150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58" name="Group 151"/>
                <p:cNvGrpSpPr>
                  <a:grpSpLocks/>
                </p:cNvGrpSpPr>
                <p:nvPr/>
              </p:nvGrpSpPr>
              <p:grpSpPr bwMode="auto">
                <a:xfrm rot="513316">
                  <a:off x="1854" y="2472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259" name="Group 152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271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77" name="AutoShape 154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8" name="AutoShape 155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9" name="AutoShape 156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80" name="AutoShape 157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2" name="Group 158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73" name="AutoShape 159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4" name="AutoShape 160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5" name="AutoShape 161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6" name="AutoShape 162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60" name="Group 163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261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67" name="AutoShape 165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68" name="AutoShape 166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69" name="AutoShape 167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70" name="AutoShape 168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62" name="Group 169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63" name="AutoShape 170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64" name="AutoShape 171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65" name="AutoShape 172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266" name="AutoShape 173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34" name="Group 58"/>
              <p:cNvGrpSpPr>
                <a:grpSpLocks/>
              </p:cNvGrpSpPr>
              <p:nvPr/>
            </p:nvGrpSpPr>
            <p:grpSpPr bwMode="auto">
              <a:xfrm rot="9961210">
                <a:off x="4902973" y="4736928"/>
                <a:ext cx="1196975" cy="303213"/>
                <a:chOff x="2598" y="1026"/>
                <a:chExt cx="957" cy="242"/>
              </a:xfrm>
            </p:grpSpPr>
            <p:grpSp>
              <p:nvGrpSpPr>
                <p:cNvPr id="235" name="Group 5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47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53" name="AutoShape 6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4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5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6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48" name="Group 6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49" name="AutoShape 6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0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1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52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236" name="Group 7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3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43" name="AutoShape 7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4" name="AutoShape 7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5" name="AutoShape 7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6" name="AutoShape 7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8" name="Group 7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39" name="AutoShape 7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0" name="AutoShape 7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1" name="AutoShape 7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242" name="AutoShape 8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231" name="Rectangle 184"/>
            <p:cNvSpPr>
              <a:spLocks noChangeArrowheads="1"/>
            </p:cNvSpPr>
            <p:nvPr/>
          </p:nvSpPr>
          <p:spPr bwMode="gray">
            <a:xfrm>
              <a:off x="4656601" y="1478325"/>
              <a:ext cx="1271992" cy="415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Present</a:t>
              </a: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5826513" y="3125881"/>
            <a:ext cx="1828800" cy="1372870"/>
            <a:chOff x="6202008" y="4217380"/>
            <a:chExt cx="2333954" cy="1683163"/>
          </a:xfrm>
        </p:grpSpPr>
        <p:grpSp>
          <p:nvGrpSpPr>
            <p:cNvPr id="304" name="Group 303"/>
            <p:cNvGrpSpPr/>
            <p:nvPr/>
          </p:nvGrpSpPr>
          <p:grpSpPr>
            <a:xfrm>
              <a:off x="6202008" y="4217380"/>
              <a:ext cx="2333954" cy="1683163"/>
              <a:chOff x="4902973" y="3722688"/>
              <a:chExt cx="1829284" cy="1319212"/>
            </a:xfrm>
          </p:grpSpPr>
          <p:sp>
            <p:nvSpPr>
              <p:cNvPr id="306" name="Oval 11"/>
              <p:cNvSpPr>
                <a:spLocks noChangeArrowheads="1"/>
              </p:cNvSpPr>
              <p:nvPr/>
            </p:nvSpPr>
            <p:spPr bwMode="gray">
              <a:xfrm>
                <a:off x="5087938" y="3722688"/>
                <a:ext cx="1320800" cy="131921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grpSp>
            <p:nvGrpSpPr>
              <p:cNvPr id="307" name="Group 127"/>
              <p:cNvGrpSpPr>
                <a:grpSpLocks/>
              </p:cNvGrpSpPr>
              <p:nvPr/>
            </p:nvGrpSpPr>
            <p:grpSpPr bwMode="auto">
              <a:xfrm rot="-232145">
                <a:off x="5497182" y="3820165"/>
                <a:ext cx="1235075" cy="331787"/>
                <a:chOff x="1824" y="2448"/>
                <a:chExt cx="987" cy="266"/>
              </a:xfrm>
            </p:grpSpPr>
            <p:grpSp>
              <p:nvGrpSpPr>
                <p:cNvPr id="331" name="Group 128"/>
                <p:cNvGrpSpPr>
                  <a:grpSpLocks/>
                </p:cNvGrpSpPr>
                <p:nvPr/>
              </p:nvGrpSpPr>
              <p:grpSpPr bwMode="auto">
                <a:xfrm rot="513316">
                  <a:off x="1824" y="2448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355" name="Group 129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367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373" name="AutoShape 13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4" name="AutoShape 13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5" name="AutoShape 13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6" name="AutoShape 13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68" name="Group 135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369" name="AutoShape 13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0" name="AutoShape 13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1" name="AutoShape 13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72" name="AutoShape 13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56" name="Group 140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357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363" name="AutoShape 142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4" name="AutoShape 143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5" name="AutoShape 144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6" name="AutoShape 145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58" name="Group 14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359" name="AutoShape 147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0" name="AutoShape 148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1" name="AutoShape 149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62" name="AutoShape 150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2" name="Group 151"/>
                <p:cNvGrpSpPr>
                  <a:grpSpLocks/>
                </p:cNvGrpSpPr>
                <p:nvPr/>
              </p:nvGrpSpPr>
              <p:grpSpPr bwMode="auto">
                <a:xfrm rot="513316">
                  <a:off x="1854" y="2472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333" name="Group 152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345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351" name="AutoShape 154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52" name="AutoShape 155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53" name="AutoShape 156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54" name="AutoShape 157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6" name="Group 158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347" name="AutoShape 159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8" name="AutoShape 160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9" name="AutoShape 161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50" name="AutoShape 162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34" name="Group 163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335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341" name="AutoShape 165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2" name="AutoShape 166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3" name="AutoShape 167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4" name="AutoShape 168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36" name="Group 169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337" name="AutoShape 170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38" name="AutoShape 171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39" name="AutoShape 172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340" name="AutoShape 173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08" name="Group 58"/>
              <p:cNvGrpSpPr>
                <a:grpSpLocks/>
              </p:cNvGrpSpPr>
              <p:nvPr/>
            </p:nvGrpSpPr>
            <p:grpSpPr bwMode="auto">
              <a:xfrm rot="9961210">
                <a:off x="4902973" y="4736928"/>
                <a:ext cx="1196975" cy="303213"/>
                <a:chOff x="2598" y="1026"/>
                <a:chExt cx="957" cy="242"/>
              </a:xfrm>
            </p:grpSpPr>
            <p:grpSp>
              <p:nvGrpSpPr>
                <p:cNvPr id="309" name="Group 5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32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327" name="AutoShape 6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8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9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30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22" name="Group 6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23" name="AutoShape 6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4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5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6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10" name="Group 7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31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317" name="AutoShape 7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18" name="AutoShape 7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19" name="AutoShape 7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20" name="AutoShape 7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12" name="Group 7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13" name="AutoShape 7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14" name="AutoShape 7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15" name="AutoShape 7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16" name="AutoShape 8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05" name="Rectangle 184"/>
            <p:cNvSpPr>
              <a:spLocks noChangeArrowheads="1"/>
            </p:cNvSpPr>
            <p:nvPr/>
          </p:nvSpPr>
          <p:spPr bwMode="gray">
            <a:xfrm>
              <a:off x="6641275" y="4738250"/>
              <a:ext cx="1271992" cy="415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Future</a:t>
              </a: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4325719" y="649512"/>
            <a:ext cx="1828800" cy="1372870"/>
            <a:chOff x="2133600" y="4181703"/>
            <a:chExt cx="2333954" cy="1683163"/>
          </a:xfrm>
        </p:grpSpPr>
        <p:grpSp>
          <p:nvGrpSpPr>
            <p:cNvPr id="378" name="Group 377"/>
            <p:cNvGrpSpPr/>
            <p:nvPr/>
          </p:nvGrpSpPr>
          <p:grpSpPr>
            <a:xfrm>
              <a:off x="2133600" y="4181703"/>
              <a:ext cx="2333954" cy="1683163"/>
              <a:chOff x="4902973" y="3722688"/>
              <a:chExt cx="1829284" cy="1319212"/>
            </a:xfrm>
          </p:grpSpPr>
          <p:sp>
            <p:nvSpPr>
              <p:cNvPr id="380" name="Oval 11"/>
              <p:cNvSpPr>
                <a:spLocks noChangeArrowheads="1"/>
              </p:cNvSpPr>
              <p:nvPr/>
            </p:nvSpPr>
            <p:spPr bwMode="gray">
              <a:xfrm>
                <a:off x="5087938" y="3722688"/>
                <a:ext cx="1320800" cy="1319212"/>
              </a:xfrm>
              <a:prstGeom prst="ellipse">
                <a:avLst/>
              </a:prstGeom>
              <a:ln/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600">
                  <a:latin typeface="Calibri"/>
                </a:endParaRPr>
              </a:p>
            </p:txBody>
          </p:sp>
          <p:grpSp>
            <p:nvGrpSpPr>
              <p:cNvPr id="381" name="Group 127"/>
              <p:cNvGrpSpPr>
                <a:grpSpLocks/>
              </p:cNvGrpSpPr>
              <p:nvPr/>
            </p:nvGrpSpPr>
            <p:grpSpPr bwMode="auto">
              <a:xfrm rot="-232145">
                <a:off x="5497182" y="3820165"/>
                <a:ext cx="1235075" cy="331787"/>
                <a:chOff x="1824" y="2448"/>
                <a:chExt cx="987" cy="266"/>
              </a:xfrm>
            </p:grpSpPr>
            <p:grpSp>
              <p:nvGrpSpPr>
                <p:cNvPr id="405" name="Group 128"/>
                <p:cNvGrpSpPr>
                  <a:grpSpLocks/>
                </p:cNvGrpSpPr>
                <p:nvPr/>
              </p:nvGrpSpPr>
              <p:grpSpPr bwMode="auto">
                <a:xfrm rot="513316">
                  <a:off x="1824" y="2448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429" name="Group 129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441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47" name="AutoShape 13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8" name="AutoShape 13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9" name="AutoShape 13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50" name="AutoShape 13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42" name="Group 135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443" name="AutoShape 13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4" name="AutoShape 13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5" name="AutoShape 13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6" name="AutoShape 13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430" name="Group 140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431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37" name="AutoShape 142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38" name="AutoShape 143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39" name="AutoShape 144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40" name="AutoShape 145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32" name="Group 14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433" name="AutoShape 147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34" name="AutoShape 148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35" name="AutoShape 149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36" name="AutoShape 150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6" name="Group 151"/>
                <p:cNvGrpSpPr>
                  <a:grpSpLocks/>
                </p:cNvGrpSpPr>
                <p:nvPr/>
              </p:nvGrpSpPr>
              <p:grpSpPr bwMode="auto">
                <a:xfrm rot="513316">
                  <a:off x="1854" y="2472"/>
                  <a:ext cx="957" cy="242"/>
                  <a:chOff x="2598" y="1026"/>
                  <a:chExt cx="957" cy="242"/>
                </a:xfrm>
              </p:grpSpPr>
              <p:grpSp>
                <p:nvGrpSpPr>
                  <p:cNvPr id="407" name="Group 152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419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25" name="AutoShape 154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6" name="AutoShape 155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7" name="AutoShape 156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8" name="AutoShape 157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20" name="Group 158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421" name="AutoShape 159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2" name="AutoShape 160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3" name="AutoShape 161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24" name="AutoShape 162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408" name="Group 163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7"/>
                    <a:chOff x="2532" y="1051"/>
                    <a:chExt cx="893" cy="245"/>
                  </a:xfrm>
                </p:grpSpPr>
                <p:grpSp>
                  <p:nvGrpSpPr>
                    <p:cNvPr id="409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15" name="AutoShape 165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6" name="AutoShape 166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7" name="AutoShape 167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8" name="AutoShape 168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0" name="Group 169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5" cy="186"/>
                      <a:chOff x="1562" y="2568"/>
                      <a:chExt cx="1121" cy="279"/>
                    </a:xfrm>
                  </p:grpSpPr>
                  <p:sp>
                    <p:nvSpPr>
                      <p:cNvPr id="411" name="AutoShape 170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56" y="2280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2" name="AutoShape 171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3" name="AutoShape 172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  <p:sp>
                    <p:nvSpPr>
                      <p:cNvPr id="414" name="AutoShape 173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2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600">
                          <a:latin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82" name="Group 58"/>
              <p:cNvGrpSpPr>
                <a:grpSpLocks/>
              </p:cNvGrpSpPr>
              <p:nvPr/>
            </p:nvGrpSpPr>
            <p:grpSpPr bwMode="auto">
              <a:xfrm rot="9961210">
                <a:off x="4902973" y="4736928"/>
                <a:ext cx="1196975" cy="303213"/>
                <a:chOff x="2598" y="1026"/>
                <a:chExt cx="957" cy="242"/>
              </a:xfrm>
            </p:grpSpPr>
            <p:grpSp>
              <p:nvGrpSpPr>
                <p:cNvPr id="383" name="Group 5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39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401" name="AutoShape 6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402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403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404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96" name="Group 6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97" name="AutoShape 6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8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9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400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384" name="Group 7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38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391" name="AutoShape 7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2" name="AutoShape 7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3" name="AutoShape 7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4" name="AutoShape 7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86" name="Group 7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387" name="AutoShape 7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88" name="AutoShape 7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89" name="AutoShape 7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  <p:sp>
                  <p:nvSpPr>
                    <p:cNvPr id="390" name="AutoShape 8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600">
                        <a:latin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379" name="Rectangle 184"/>
            <p:cNvSpPr>
              <a:spLocks noChangeArrowheads="1"/>
            </p:cNvSpPr>
            <p:nvPr/>
          </p:nvSpPr>
          <p:spPr bwMode="gray">
            <a:xfrm>
              <a:off x="2573150" y="4714447"/>
              <a:ext cx="1271992" cy="415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Past</a:t>
              </a:r>
            </a:p>
          </p:txBody>
        </p:sp>
      </p:grpSp>
      <p:sp>
        <p:nvSpPr>
          <p:cNvPr id="451" name="Right Arrow 450"/>
          <p:cNvSpPr/>
          <p:nvPr/>
        </p:nvSpPr>
        <p:spPr bwMode="gray">
          <a:xfrm rot="3334742" flipH="1">
            <a:off x="5473909" y="2323328"/>
            <a:ext cx="1276082" cy="285904"/>
          </a:xfrm>
          <a:prstGeom prst="rightArrow">
            <a:avLst/>
          </a:prstGeom>
          <a:gradFill>
            <a:gsLst>
              <a:gs pos="0">
                <a:schemeClr val="tx2"/>
              </a:gs>
              <a:gs pos="4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52" name="Right Arrow 451"/>
          <p:cNvSpPr/>
          <p:nvPr/>
        </p:nvSpPr>
        <p:spPr bwMode="gray">
          <a:xfrm rot="10800000" flipH="1">
            <a:off x="4440181" y="3696817"/>
            <a:ext cx="1429859" cy="286169"/>
          </a:xfrm>
          <a:prstGeom prst="rightArrow">
            <a:avLst/>
          </a:prstGeom>
          <a:gradFill>
            <a:gsLst>
              <a:gs pos="0">
                <a:schemeClr val="tx2"/>
              </a:gs>
              <a:gs pos="4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53" name="Rectangle 452"/>
          <p:cNvSpPr/>
          <p:nvPr/>
        </p:nvSpPr>
        <p:spPr bwMode="auto">
          <a:xfrm flipH="1">
            <a:off x="4087480" y="2458810"/>
            <a:ext cx="2146848" cy="954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Trends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  <a:latin typeface="Calibri"/>
                <a:cs typeface="Arial" pitchFamily="34" charset="0"/>
              </a:rPr>
              <a:t>Initial breakthroughs at Birgham Young University, Provo, UT.</a:t>
            </a:r>
            <a:endParaRPr lang="en-US" sz="13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432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451" grpId="0" animBg="1"/>
      <p:bldP spid="452" grpId="0" animBg="1"/>
      <p:bldP spid="4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8362" y="869928"/>
            <a:ext cx="4499025" cy="3520190"/>
            <a:chOff x="1181758" y="859628"/>
            <a:chExt cx="6732532" cy="5267762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396007" y="5254425"/>
              <a:ext cx="5228868" cy="813273"/>
            </a:xfrm>
            <a:custGeom>
              <a:avLst/>
              <a:gdLst>
                <a:gd name="T0" fmla="*/ 908 w 14132"/>
                <a:gd name="T1" fmla="*/ 1604 h 2194"/>
                <a:gd name="T2" fmla="*/ 1175 w 14132"/>
                <a:gd name="T3" fmla="*/ 1831 h 2194"/>
                <a:gd name="T4" fmla="*/ 1176 w 14132"/>
                <a:gd name="T5" fmla="*/ 1831 h 2194"/>
                <a:gd name="T6" fmla="*/ 2228 w 14132"/>
                <a:gd name="T7" fmla="*/ 2194 h 2194"/>
                <a:gd name="T8" fmla="*/ 14132 w 14132"/>
                <a:gd name="T9" fmla="*/ 2194 h 2194"/>
                <a:gd name="T10" fmla="*/ 14132 w 14132"/>
                <a:gd name="T11" fmla="*/ 0 h 2194"/>
                <a:gd name="T12" fmla="*/ 0 w 14132"/>
                <a:gd name="T13" fmla="*/ 0 h 2194"/>
                <a:gd name="T14" fmla="*/ 908 w 14132"/>
                <a:gd name="T15" fmla="*/ 1604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32" h="2194">
                  <a:moveTo>
                    <a:pt x="908" y="1604"/>
                  </a:moveTo>
                  <a:lnTo>
                    <a:pt x="1175" y="1831"/>
                  </a:lnTo>
                  <a:cubicBezTo>
                    <a:pt x="1175" y="1831"/>
                    <a:pt x="1175" y="1831"/>
                    <a:pt x="1176" y="1831"/>
                  </a:cubicBezTo>
                  <a:cubicBezTo>
                    <a:pt x="1494" y="2063"/>
                    <a:pt x="1851" y="2194"/>
                    <a:pt x="2228" y="2194"/>
                  </a:cubicBezTo>
                  <a:lnTo>
                    <a:pt x="14132" y="2194"/>
                  </a:lnTo>
                  <a:lnTo>
                    <a:pt x="14132" y="0"/>
                  </a:lnTo>
                  <a:lnTo>
                    <a:pt x="0" y="0"/>
                  </a:lnTo>
                  <a:cubicBezTo>
                    <a:pt x="195" y="659"/>
                    <a:pt x="513" y="1216"/>
                    <a:pt x="908" y="16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B41B">
                    <a:lumMod val="100000"/>
                  </a:srgbClr>
                </a:gs>
                <a:gs pos="0">
                  <a:srgbClr val="E1B41B">
                    <a:lumMod val="100000"/>
                  </a:srgbClr>
                </a:gs>
                <a:gs pos="98000">
                  <a:srgbClr val="E1B41B">
                    <a:lumMod val="65000"/>
                    <a:lumOff val="35000"/>
                  </a:srgbClr>
                </a:gs>
                <a:gs pos="100000">
                  <a:srgbClr val="E1B41B">
                    <a:lumMod val="78000"/>
                  </a:srgbClr>
                </a:gs>
                <a:gs pos="1000">
                  <a:srgbClr val="E1B41B">
                    <a:lumMod val="79000"/>
                  </a:srgbClr>
                </a:gs>
              </a:gsLst>
              <a:lin ang="0" scaled="1"/>
              <a:tileRect/>
            </a:gra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1191459" y="951765"/>
              <a:ext cx="1345213" cy="2003268"/>
            </a:xfrm>
            <a:custGeom>
              <a:avLst/>
              <a:gdLst>
                <a:gd name="T0" fmla="*/ 459 w 3635"/>
                <a:gd name="T1" fmla="*/ 2989 h 5404"/>
                <a:gd name="T2" fmla="*/ 3274 w 3635"/>
                <a:gd name="T3" fmla="*/ 5404 h 5404"/>
                <a:gd name="T4" fmla="*/ 2356 w 3635"/>
                <a:gd name="T5" fmla="*/ 2841 h 5404"/>
                <a:gd name="T6" fmla="*/ 2375 w 3635"/>
                <a:gd name="T7" fmla="*/ 2430 h 5404"/>
                <a:gd name="T8" fmla="*/ 2435 w 3635"/>
                <a:gd name="T9" fmla="*/ 1991 h 5404"/>
                <a:gd name="T10" fmla="*/ 3635 w 3635"/>
                <a:gd name="T11" fmla="*/ 0 h 5404"/>
                <a:gd name="T12" fmla="*/ 581 w 3635"/>
                <a:gd name="T13" fmla="*/ 1733 h 5404"/>
                <a:gd name="T14" fmla="*/ 459 w 3635"/>
                <a:gd name="T15" fmla="*/ 2989 h 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5" h="5404">
                  <a:moveTo>
                    <a:pt x="459" y="2989"/>
                  </a:moveTo>
                  <a:lnTo>
                    <a:pt x="3274" y="5404"/>
                  </a:lnTo>
                  <a:cubicBezTo>
                    <a:pt x="2722" y="4862"/>
                    <a:pt x="2356" y="3917"/>
                    <a:pt x="2356" y="2841"/>
                  </a:cubicBezTo>
                  <a:cubicBezTo>
                    <a:pt x="2356" y="2702"/>
                    <a:pt x="2363" y="2564"/>
                    <a:pt x="2375" y="2430"/>
                  </a:cubicBezTo>
                  <a:cubicBezTo>
                    <a:pt x="2388" y="2280"/>
                    <a:pt x="2408" y="2133"/>
                    <a:pt x="2435" y="1991"/>
                  </a:cubicBezTo>
                  <a:cubicBezTo>
                    <a:pt x="2609" y="1076"/>
                    <a:pt x="3057" y="339"/>
                    <a:pt x="3635" y="0"/>
                  </a:cubicBezTo>
                  <a:cubicBezTo>
                    <a:pt x="3635" y="0"/>
                    <a:pt x="1766" y="1060"/>
                    <a:pt x="581" y="1733"/>
                  </a:cubicBezTo>
                  <a:cubicBezTo>
                    <a:pt x="54" y="2032"/>
                    <a:pt x="0" y="2594"/>
                    <a:pt x="459" y="2989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88B30">
                    <a:lumMod val="65000"/>
                  </a:srgbClr>
                </a:gs>
                <a:gs pos="55000">
                  <a:srgbClr val="C88B30">
                    <a:lumMod val="95000"/>
                  </a:srgbClr>
                </a:gs>
                <a:gs pos="92000">
                  <a:srgbClr val="C88B30">
                    <a:lumMod val="7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483316" y="3024557"/>
              <a:ext cx="1617" cy="1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483316" y="3024557"/>
              <a:ext cx="1617" cy="1617"/>
            </a:xfrm>
            <a:prstGeom prst="rect">
              <a:avLst/>
            </a:prstGeom>
            <a:noFill/>
            <a:ln w="8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6022585" y="1983310"/>
              <a:ext cx="1891705" cy="2845642"/>
            </a:xfrm>
            <a:custGeom>
              <a:avLst/>
              <a:gdLst>
                <a:gd name="T0" fmla="*/ 1609 w 5113"/>
                <a:gd name="T1" fmla="*/ 3103 h 7678"/>
                <a:gd name="T2" fmla="*/ 1653 w 5113"/>
                <a:gd name="T3" fmla="*/ 3542 h 7678"/>
                <a:gd name="T4" fmla="*/ 1668 w 5113"/>
                <a:gd name="T5" fmla="*/ 4008 h 7678"/>
                <a:gd name="T6" fmla="*/ 401 w 5113"/>
                <a:gd name="T7" fmla="*/ 7678 h 7678"/>
                <a:gd name="T8" fmla="*/ 4658 w 5113"/>
                <a:gd name="T9" fmla="*/ 3922 h 7678"/>
                <a:gd name="T10" fmla="*/ 4533 w 5113"/>
                <a:gd name="T11" fmla="*/ 2644 h 7678"/>
                <a:gd name="T12" fmla="*/ 0 w 5113"/>
                <a:gd name="T13" fmla="*/ 0 h 7678"/>
                <a:gd name="T14" fmla="*/ 1609 w 5113"/>
                <a:gd name="T15" fmla="*/ 3103 h 7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13" h="7678">
                  <a:moveTo>
                    <a:pt x="1609" y="3103"/>
                  </a:moveTo>
                  <a:cubicBezTo>
                    <a:pt x="1628" y="3247"/>
                    <a:pt x="1643" y="3393"/>
                    <a:pt x="1653" y="3542"/>
                  </a:cubicBezTo>
                  <a:cubicBezTo>
                    <a:pt x="1663" y="3695"/>
                    <a:pt x="1668" y="3850"/>
                    <a:pt x="1668" y="4008"/>
                  </a:cubicBezTo>
                  <a:cubicBezTo>
                    <a:pt x="1668" y="5549"/>
                    <a:pt x="1163" y="6903"/>
                    <a:pt x="401" y="7678"/>
                  </a:cubicBezTo>
                  <a:lnTo>
                    <a:pt x="4658" y="3922"/>
                  </a:lnTo>
                  <a:cubicBezTo>
                    <a:pt x="5113" y="3521"/>
                    <a:pt x="5057" y="2949"/>
                    <a:pt x="4533" y="2644"/>
                  </a:cubicBezTo>
                  <a:lnTo>
                    <a:pt x="0" y="0"/>
                  </a:lnTo>
                  <a:cubicBezTo>
                    <a:pt x="812" y="552"/>
                    <a:pt x="1422" y="1704"/>
                    <a:pt x="1609" y="310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88B30">
                    <a:lumMod val="68000"/>
                  </a:srgbClr>
                </a:gs>
                <a:gs pos="55000">
                  <a:srgbClr val="C88B30">
                    <a:lumMod val="100000"/>
                  </a:srgbClr>
                </a:gs>
                <a:gs pos="92000">
                  <a:srgbClr val="C88B30">
                    <a:lumMod val="73000"/>
                  </a:srgbClr>
                </a:gs>
              </a:gsLst>
              <a:lin ang="5400000" scaled="1"/>
              <a:tileRect/>
            </a:gra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059772" y="4927581"/>
              <a:ext cx="1617" cy="1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6059772" y="4927581"/>
              <a:ext cx="1617" cy="1617"/>
            </a:xfrm>
            <a:prstGeom prst="rect">
              <a:avLst/>
            </a:prstGeom>
            <a:noFill/>
            <a:ln w="8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181758" y="3577517"/>
              <a:ext cx="1786611" cy="2430115"/>
            </a:xfrm>
            <a:custGeom>
              <a:avLst/>
              <a:gdLst>
                <a:gd name="T0" fmla="*/ 427 w 4832"/>
                <a:gd name="T1" fmla="*/ 3631 h 6553"/>
                <a:gd name="T2" fmla="*/ 667 w 4832"/>
                <a:gd name="T3" fmla="*/ 4829 h 6553"/>
                <a:gd name="T4" fmla="*/ 4832 w 4832"/>
                <a:gd name="T5" fmla="*/ 6553 h 6553"/>
                <a:gd name="T6" fmla="*/ 3284 w 4832"/>
                <a:gd name="T7" fmla="*/ 4506 h 6553"/>
                <a:gd name="T8" fmla="*/ 3175 w 4832"/>
                <a:gd name="T9" fmla="*/ 4067 h 6553"/>
                <a:gd name="T10" fmla="*/ 3068 w 4832"/>
                <a:gd name="T11" fmla="*/ 2970 h 6553"/>
                <a:gd name="T12" fmla="*/ 4034 w 4832"/>
                <a:gd name="T13" fmla="*/ 0 h 6553"/>
                <a:gd name="T14" fmla="*/ 427 w 4832"/>
                <a:gd name="T15" fmla="*/ 3631 h 6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2" h="6553">
                  <a:moveTo>
                    <a:pt x="427" y="3631"/>
                  </a:moveTo>
                  <a:cubicBezTo>
                    <a:pt x="0" y="4061"/>
                    <a:pt x="108" y="4597"/>
                    <a:pt x="667" y="4829"/>
                  </a:cubicBezTo>
                  <a:lnTo>
                    <a:pt x="4832" y="6553"/>
                  </a:lnTo>
                  <a:cubicBezTo>
                    <a:pt x="4008" y="6166"/>
                    <a:pt x="3479" y="5165"/>
                    <a:pt x="3284" y="4506"/>
                  </a:cubicBezTo>
                  <a:cubicBezTo>
                    <a:pt x="3242" y="4364"/>
                    <a:pt x="3206" y="4218"/>
                    <a:pt x="3175" y="4067"/>
                  </a:cubicBezTo>
                  <a:cubicBezTo>
                    <a:pt x="3106" y="3720"/>
                    <a:pt x="3068" y="3352"/>
                    <a:pt x="3068" y="2970"/>
                  </a:cubicBezTo>
                  <a:cubicBezTo>
                    <a:pt x="3068" y="1433"/>
                    <a:pt x="3538" y="672"/>
                    <a:pt x="4034" y="0"/>
                  </a:cubicBezTo>
                  <a:lnTo>
                    <a:pt x="427" y="3631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C88B30">
                    <a:lumMod val="65000"/>
                  </a:srgbClr>
                </a:gs>
                <a:gs pos="55000">
                  <a:srgbClr val="C88B30">
                    <a:lumMod val="95000"/>
                  </a:srgbClr>
                </a:gs>
                <a:gs pos="92000">
                  <a:srgbClr val="C88B30">
                    <a:lumMod val="75000"/>
                  </a:srgbClr>
                </a:gs>
              </a:gsLst>
              <a:lin ang="5400000" scaled="1"/>
              <a:tileRect/>
            </a:gra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092040" y="884775"/>
              <a:ext cx="5523133" cy="813273"/>
            </a:xfrm>
            <a:custGeom>
              <a:avLst/>
              <a:gdLst>
                <a:gd name="T0" fmla="*/ 1916 w 14926"/>
                <a:gd name="T1" fmla="*/ 0 h 2194"/>
                <a:gd name="T2" fmla="*/ 1200 w 14926"/>
                <a:gd name="T3" fmla="*/ 203 h 2194"/>
                <a:gd name="T4" fmla="*/ 0 w 14926"/>
                <a:gd name="T5" fmla="*/ 2194 h 2194"/>
                <a:gd name="T6" fmla="*/ 14926 w 14926"/>
                <a:gd name="T7" fmla="*/ 2194 h 2194"/>
                <a:gd name="T8" fmla="*/ 14926 w 14926"/>
                <a:gd name="T9" fmla="*/ 0 h 2194"/>
                <a:gd name="T10" fmla="*/ 1916 w 14926"/>
                <a:gd name="T1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26" h="2194">
                  <a:moveTo>
                    <a:pt x="1916" y="0"/>
                  </a:moveTo>
                  <a:cubicBezTo>
                    <a:pt x="1664" y="0"/>
                    <a:pt x="1422" y="72"/>
                    <a:pt x="1200" y="203"/>
                  </a:cubicBezTo>
                  <a:cubicBezTo>
                    <a:pt x="622" y="542"/>
                    <a:pt x="174" y="1279"/>
                    <a:pt x="0" y="2194"/>
                  </a:cubicBezTo>
                  <a:lnTo>
                    <a:pt x="14926" y="2194"/>
                  </a:lnTo>
                  <a:lnTo>
                    <a:pt x="14926" y="0"/>
                  </a:lnTo>
                  <a:lnTo>
                    <a:pt x="19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88B30">
                    <a:lumMod val="100000"/>
                  </a:srgbClr>
                </a:gs>
                <a:gs pos="0">
                  <a:srgbClr val="C88B30">
                    <a:lumMod val="100000"/>
                  </a:srgbClr>
                </a:gs>
                <a:gs pos="98000">
                  <a:srgbClr val="C88B30">
                    <a:lumMod val="65000"/>
                    <a:lumOff val="35000"/>
                  </a:srgbClr>
                </a:gs>
                <a:gs pos="100000">
                  <a:srgbClr val="C88B30">
                    <a:lumMod val="78000"/>
                  </a:srgbClr>
                </a:gs>
                <a:gs pos="44000">
                  <a:srgbClr val="C88B30">
                    <a:lumMod val="79000"/>
                  </a:srgbClr>
                </a:gs>
              </a:gsLst>
              <a:lin ang="0" scaled="0"/>
              <a:tileRect/>
            </a:gradFill>
            <a:ln>
              <a:noFill/>
            </a:ln>
            <a:effectLst/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316782" y="3288102"/>
              <a:ext cx="4323435" cy="1789845"/>
            </a:xfrm>
            <a:custGeom>
              <a:avLst/>
              <a:gdLst>
                <a:gd name="T0" fmla="*/ 10116 w 11684"/>
                <a:gd name="T1" fmla="*/ 4402 h 4826"/>
                <a:gd name="T2" fmla="*/ 10116 w 11684"/>
                <a:gd name="T3" fmla="*/ 4402 h 4826"/>
                <a:gd name="T4" fmla="*/ 10417 w 11684"/>
                <a:gd name="T5" fmla="*/ 4136 h 4826"/>
                <a:gd name="T6" fmla="*/ 11684 w 11684"/>
                <a:gd name="T7" fmla="*/ 466 h 4826"/>
                <a:gd name="T8" fmla="*/ 11669 w 11684"/>
                <a:gd name="T9" fmla="*/ 0 h 4826"/>
                <a:gd name="T10" fmla="*/ 2444 w 11684"/>
                <a:gd name="T11" fmla="*/ 0 h 4826"/>
                <a:gd name="T12" fmla="*/ 1480 w 11684"/>
                <a:gd name="T13" fmla="*/ 301 h 4826"/>
                <a:gd name="T14" fmla="*/ 0 w 11684"/>
                <a:gd name="T15" fmla="*/ 3729 h 4826"/>
                <a:gd name="T16" fmla="*/ 107 w 11684"/>
                <a:gd name="T17" fmla="*/ 4826 h 4826"/>
                <a:gd name="T18" fmla="*/ 8929 w 11684"/>
                <a:gd name="T19" fmla="*/ 4826 h 4826"/>
                <a:gd name="T20" fmla="*/ 10116 w 11684"/>
                <a:gd name="T21" fmla="*/ 4402 h 4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84" h="4826">
                  <a:moveTo>
                    <a:pt x="10116" y="4402"/>
                  </a:moveTo>
                  <a:cubicBezTo>
                    <a:pt x="10116" y="4402"/>
                    <a:pt x="10116" y="4402"/>
                    <a:pt x="10116" y="4402"/>
                  </a:cubicBezTo>
                  <a:lnTo>
                    <a:pt x="10417" y="4136"/>
                  </a:lnTo>
                  <a:cubicBezTo>
                    <a:pt x="11179" y="3361"/>
                    <a:pt x="11684" y="2007"/>
                    <a:pt x="11684" y="466"/>
                  </a:cubicBezTo>
                  <a:cubicBezTo>
                    <a:pt x="11684" y="308"/>
                    <a:pt x="11679" y="153"/>
                    <a:pt x="11669" y="0"/>
                  </a:cubicBezTo>
                  <a:lnTo>
                    <a:pt x="2444" y="0"/>
                  </a:lnTo>
                  <a:cubicBezTo>
                    <a:pt x="2102" y="0"/>
                    <a:pt x="1776" y="107"/>
                    <a:pt x="1480" y="301"/>
                  </a:cubicBezTo>
                  <a:cubicBezTo>
                    <a:pt x="610" y="872"/>
                    <a:pt x="0" y="2192"/>
                    <a:pt x="0" y="3729"/>
                  </a:cubicBezTo>
                  <a:cubicBezTo>
                    <a:pt x="0" y="4111"/>
                    <a:pt x="38" y="4479"/>
                    <a:pt x="107" y="4826"/>
                  </a:cubicBezTo>
                  <a:lnTo>
                    <a:pt x="8929" y="4826"/>
                  </a:lnTo>
                  <a:cubicBezTo>
                    <a:pt x="9354" y="4826"/>
                    <a:pt x="9756" y="4674"/>
                    <a:pt x="10116" y="44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66520">
                    <a:lumMod val="71000"/>
                  </a:srgbClr>
                </a:gs>
                <a:gs pos="99000">
                  <a:srgbClr val="C66520">
                    <a:lumMod val="55000"/>
                  </a:srgbClr>
                </a:gs>
                <a:gs pos="25000">
                  <a:srgbClr val="C66520">
                    <a:lumMod val="100000"/>
                  </a:srgbClr>
                </a:gs>
                <a:gs pos="0">
                  <a:srgbClr val="C66520">
                    <a:lumMod val="80000"/>
                    <a:lumOff val="20000"/>
                  </a:srgbClr>
                </a:gs>
                <a:gs pos="11000">
                  <a:srgbClr val="C66520">
                    <a:lumMod val="62000"/>
                  </a:srgbClr>
                </a:gs>
                <a:gs pos="81000">
                  <a:srgbClr val="C66520">
                    <a:lumMod val="88000"/>
                    <a:lumOff val="12000"/>
                  </a:srgbClr>
                </a:gs>
              </a:gsLst>
              <a:lin ang="1800000" scaled="0"/>
              <a:tileRect/>
            </a:gra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062938" y="1852346"/>
              <a:ext cx="4554645" cy="1282156"/>
            </a:xfrm>
            <a:custGeom>
              <a:avLst/>
              <a:gdLst>
                <a:gd name="T0" fmla="*/ 1136 w 12310"/>
                <a:gd name="T1" fmla="*/ 3159 h 3455"/>
                <a:gd name="T2" fmla="*/ 1136 w 12310"/>
                <a:gd name="T3" fmla="*/ 3159 h 3455"/>
                <a:gd name="T4" fmla="*/ 1995 w 12310"/>
                <a:gd name="T5" fmla="*/ 3455 h 3455"/>
                <a:gd name="T6" fmla="*/ 12310 w 12310"/>
                <a:gd name="T7" fmla="*/ 3455 h 3455"/>
                <a:gd name="T8" fmla="*/ 10701 w 12310"/>
                <a:gd name="T9" fmla="*/ 352 h 3455"/>
                <a:gd name="T10" fmla="*/ 9614 w 12310"/>
                <a:gd name="T11" fmla="*/ 0 h 3455"/>
                <a:gd name="T12" fmla="*/ 19 w 12310"/>
                <a:gd name="T13" fmla="*/ 0 h 3455"/>
                <a:gd name="T14" fmla="*/ 0 w 12310"/>
                <a:gd name="T15" fmla="*/ 411 h 3455"/>
                <a:gd name="T16" fmla="*/ 918 w 12310"/>
                <a:gd name="T17" fmla="*/ 2974 h 3455"/>
                <a:gd name="T18" fmla="*/ 1136 w 12310"/>
                <a:gd name="T19" fmla="*/ 3159 h 3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10" h="3455">
                  <a:moveTo>
                    <a:pt x="1136" y="3159"/>
                  </a:moveTo>
                  <a:cubicBezTo>
                    <a:pt x="1136" y="3159"/>
                    <a:pt x="1136" y="3159"/>
                    <a:pt x="1136" y="3159"/>
                  </a:cubicBezTo>
                  <a:cubicBezTo>
                    <a:pt x="1396" y="3349"/>
                    <a:pt x="1688" y="3455"/>
                    <a:pt x="1995" y="3455"/>
                  </a:cubicBezTo>
                  <a:lnTo>
                    <a:pt x="12310" y="3455"/>
                  </a:lnTo>
                  <a:cubicBezTo>
                    <a:pt x="12123" y="2056"/>
                    <a:pt x="11513" y="904"/>
                    <a:pt x="10701" y="352"/>
                  </a:cubicBezTo>
                  <a:cubicBezTo>
                    <a:pt x="10368" y="126"/>
                    <a:pt x="10000" y="0"/>
                    <a:pt x="9614" y="0"/>
                  </a:cubicBezTo>
                  <a:lnTo>
                    <a:pt x="19" y="0"/>
                  </a:lnTo>
                  <a:cubicBezTo>
                    <a:pt x="7" y="134"/>
                    <a:pt x="0" y="272"/>
                    <a:pt x="0" y="411"/>
                  </a:cubicBezTo>
                  <a:cubicBezTo>
                    <a:pt x="0" y="1487"/>
                    <a:pt x="366" y="2432"/>
                    <a:pt x="918" y="2974"/>
                  </a:cubicBezTo>
                  <a:lnTo>
                    <a:pt x="1136" y="3159"/>
                  </a:lnTo>
                  <a:close/>
                </a:path>
              </a:pathLst>
            </a:custGeom>
            <a:gradFill flip="none" rotWithShape="1">
              <a:gsLst>
                <a:gs pos="12000">
                  <a:srgbClr val="803C27">
                    <a:lumMod val="71000"/>
                  </a:srgbClr>
                </a:gs>
                <a:gs pos="94000">
                  <a:srgbClr val="803C27">
                    <a:lumMod val="57000"/>
                  </a:srgbClr>
                </a:gs>
                <a:gs pos="79000">
                  <a:srgbClr val="803C27">
                    <a:lumMod val="100000"/>
                  </a:srgbClr>
                </a:gs>
                <a:gs pos="28000">
                  <a:srgbClr val="803C27">
                    <a:lumMod val="100000"/>
                  </a:srgbClr>
                </a:gs>
                <a:gs pos="3000">
                  <a:srgbClr val="803C27">
                    <a:lumMod val="100000"/>
                  </a:srgbClr>
                </a:gs>
                <a:gs pos="76000">
                  <a:srgbClr val="803C27">
                    <a:lumMod val="100000"/>
                  </a:srgbClr>
                </a:gs>
                <a:gs pos="100000">
                  <a:srgbClr val="803C27">
                    <a:lumMod val="100000"/>
                  </a:srgbClr>
                </a:gs>
              </a:gsLst>
              <a:lin ang="9000000" scaled="0"/>
              <a:tileRect/>
            </a:gra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830936" y="5926789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830936" y="5926789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8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33905" y="859628"/>
              <a:ext cx="880842" cy="898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116" y="990416"/>
              <a:ext cx="2754502" cy="6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Material improvement, photorealistic software.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6049" y="5229279"/>
              <a:ext cx="880842" cy="898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0260" y="5360739"/>
              <a:ext cx="2754502" cy="6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New creations, 15 mn. books retrieved by </a:t>
              </a:r>
              <a:r>
                <a:rPr kumimoji="0" lang="en-US" sz="105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Google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0403" y="3785784"/>
              <a:ext cx="828067" cy="829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06252" y="2096183"/>
              <a:ext cx="828067" cy="829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569" y="2165270"/>
              <a:ext cx="2754502" cy="69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Bioscience – DH interdisciplinarity.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0657" y="3854868"/>
              <a:ext cx="2754502" cy="69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Systematization, rarities conservation.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EEDDF1C-EA9F-44C2-916A-82211B98120C}"/>
              </a:ext>
            </a:extLst>
          </p:cNvPr>
          <p:cNvSpPr/>
          <p:nvPr/>
        </p:nvSpPr>
        <p:spPr>
          <a:xfrm>
            <a:off x="5167074" y="828675"/>
            <a:ext cx="3340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8E6322"/>
                </a:solidFill>
                <a:latin typeface="Bebas" pitchFamily="2" charset="0"/>
              </a:rPr>
              <a:t>ALGORITHMIC CULTURE</a:t>
            </a:r>
          </a:p>
          <a:p>
            <a:pPr algn="r"/>
            <a:r>
              <a:rPr lang="en-US" sz="2000" b="1" dirty="0">
                <a:solidFill>
                  <a:prstClr val="white">
                    <a:lumMod val="65000"/>
                  </a:prstClr>
                </a:solidFill>
                <a:latin typeface="Bebas" pitchFamily="2" charset="0"/>
              </a:rPr>
              <a:t>STILL FAR FROM </a:t>
            </a:r>
          </a:p>
          <a:p>
            <a:pPr algn="r"/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ebas" pitchFamily="2" charset="0"/>
              </a:rPr>
              <a:t>THE</a:t>
            </a:r>
            <a:r>
              <a:rPr lang="en-US" sz="2000" b="1" dirty="0">
                <a:solidFill>
                  <a:prstClr val="white">
                    <a:lumMod val="65000"/>
                  </a:prstClr>
                </a:solidFill>
                <a:latin typeface="Bebas" pitchFamily="2" charset="0"/>
              </a:rPr>
              <a:t> 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ebas" pitchFamily="2" charset="0"/>
              </a:rPr>
              <a:t>ENTIRE CAPTURE</a:t>
            </a:r>
            <a:endParaRPr lang="en-IN" sz="2000" b="1" dirty="0">
              <a:solidFill>
                <a:schemeClr val="accent6">
                  <a:lumMod val="40000"/>
                  <a:lumOff val="60000"/>
                </a:schemeClr>
              </a:solidFill>
              <a:latin typeface="Bebas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945F0A-A340-4A84-BF53-C585EED4C5D4}"/>
              </a:ext>
            </a:extLst>
          </p:cNvPr>
          <p:cNvSpPr txBox="1"/>
          <p:nvPr/>
        </p:nvSpPr>
        <p:spPr>
          <a:xfrm>
            <a:off x="5290929" y="2610928"/>
            <a:ext cx="3220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PT Sans Narrow" panose="020B0506020203020204" pitchFamily="34" charset="0"/>
              </a:rPr>
              <a:t>As of 2004, due to categorization, copyright, and quality, digital collections have currently ultimately stored only 5 mn. books, without spoken language, which comprises 90% of global communication, and without announcements, articles, blogs, comments, etc. (i.e., orthographically significant repositories). Homograms and homographs also temporarily left out.   </a:t>
            </a:r>
          </a:p>
        </p:txBody>
      </p:sp>
    </p:spTree>
    <p:extLst>
      <p:ext uri="{BB962C8B-B14F-4D97-AF65-F5344CB8AC3E}">
        <p14:creationId xmlns:p14="http://schemas.microsoft.com/office/powerpoint/2010/main" val="108993110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59333" y="2600239"/>
            <a:ext cx="70462" cy="713804"/>
          </a:xfrm>
          <a:prstGeom prst="rect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729795" y="2600239"/>
            <a:ext cx="71483" cy="713804"/>
          </a:xfrm>
          <a:prstGeom prst="rect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18183" y="3449860"/>
            <a:ext cx="1025264" cy="1171293"/>
          </a:xfrm>
          <a:prstGeom prst="rect">
            <a:avLst/>
          </a:prstGeom>
          <a:gradFill>
            <a:gsLst>
              <a:gs pos="2000">
                <a:srgbClr val="00889C">
                  <a:lumMod val="71000"/>
                </a:srgbClr>
              </a:gs>
              <a:gs pos="100000">
                <a:srgbClr val="00889C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18183" y="4621151"/>
            <a:ext cx="1025264" cy="67398"/>
          </a:xfrm>
          <a:prstGeom prst="rect">
            <a:avLst/>
          </a:prstGeom>
          <a:gradFill>
            <a:gsLst>
              <a:gs pos="2000">
                <a:srgbClr val="00889C">
                  <a:lumMod val="71000"/>
                </a:srgbClr>
              </a:gs>
              <a:gs pos="100000">
                <a:srgbClr val="00889C">
                  <a:lumMod val="82000"/>
                  <a:lumOff val="18000"/>
                </a:srgbClr>
              </a:gs>
            </a:gsLst>
            <a:lin ang="4200000" scaled="0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2218183" y="2979097"/>
            <a:ext cx="1025264" cy="466679"/>
          </a:xfrm>
          <a:custGeom>
            <a:avLst/>
            <a:gdLst>
              <a:gd name="T0" fmla="*/ 4388 w 4388"/>
              <a:gd name="T1" fmla="*/ 698 h 1992"/>
              <a:gd name="T2" fmla="*/ 2194 w 4388"/>
              <a:gd name="T3" fmla="*/ 1992 h 1992"/>
              <a:gd name="T4" fmla="*/ 0 w 4388"/>
              <a:gd name="T5" fmla="*/ 698 h 1992"/>
              <a:gd name="T6" fmla="*/ 0 w 4388"/>
              <a:gd name="T7" fmla="*/ 0 h 1992"/>
              <a:gd name="T8" fmla="*/ 2194 w 4388"/>
              <a:gd name="T9" fmla="*/ 1294 h 1992"/>
              <a:gd name="T10" fmla="*/ 4388 w 4388"/>
              <a:gd name="T11" fmla="*/ 0 h 1992"/>
              <a:gd name="T12" fmla="*/ 4388 w 4388"/>
              <a:gd name="T13" fmla="*/ 698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8" h="1992">
                <a:moveTo>
                  <a:pt x="4388" y="698"/>
                </a:moveTo>
                <a:lnTo>
                  <a:pt x="2194" y="1992"/>
                </a:lnTo>
                <a:lnTo>
                  <a:pt x="0" y="698"/>
                </a:lnTo>
                <a:lnTo>
                  <a:pt x="0" y="0"/>
                </a:lnTo>
                <a:lnTo>
                  <a:pt x="2194" y="1294"/>
                </a:lnTo>
                <a:lnTo>
                  <a:pt x="4388" y="0"/>
                </a:lnTo>
                <a:lnTo>
                  <a:pt x="4388" y="698"/>
                </a:lnTo>
                <a:close/>
              </a:path>
            </a:pathLst>
          </a:custGeom>
          <a:solidFill>
            <a:srgbClr val="605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2218183" y="2979097"/>
            <a:ext cx="512632" cy="466679"/>
          </a:xfrm>
          <a:custGeom>
            <a:avLst/>
            <a:gdLst>
              <a:gd name="T0" fmla="*/ 2194 w 2194"/>
              <a:gd name="T1" fmla="*/ 1992 h 1992"/>
              <a:gd name="T2" fmla="*/ 0 w 2194"/>
              <a:gd name="T3" fmla="*/ 698 h 1992"/>
              <a:gd name="T4" fmla="*/ 0 w 2194"/>
              <a:gd name="T5" fmla="*/ 0 h 1992"/>
              <a:gd name="T6" fmla="*/ 2194 w 2194"/>
              <a:gd name="T7" fmla="*/ 1294 h 1992"/>
              <a:gd name="T8" fmla="*/ 2194 w 2194"/>
              <a:gd name="T9" fmla="*/ 1992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4" h="1992">
                <a:moveTo>
                  <a:pt x="2194" y="1992"/>
                </a:moveTo>
                <a:lnTo>
                  <a:pt x="0" y="698"/>
                </a:lnTo>
                <a:lnTo>
                  <a:pt x="0" y="0"/>
                </a:lnTo>
                <a:lnTo>
                  <a:pt x="2194" y="1294"/>
                </a:lnTo>
                <a:lnTo>
                  <a:pt x="2194" y="1992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2218183" y="2979096"/>
            <a:ext cx="1025264" cy="380900"/>
          </a:xfrm>
          <a:custGeom>
            <a:avLst/>
            <a:gdLst>
              <a:gd name="T0" fmla="*/ 4388 w 4388"/>
              <a:gd name="T1" fmla="*/ 332 h 1626"/>
              <a:gd name="T2" fmla="*/ 2194 w 4388"/>
              <a:gd name="T3" fmla="*/ 1626 h 1626"/>
              <a:gd name="T4" fmla="*/ 0 w 4388"/>
              <a:gd name="T5" fmla="*/ 332 h 1626"/>
              <a:gd name="T6" fmla="*/ 0 w 4388"/>
              <a:gd name="T7" fmla="*/ 0 h 1626"/>
              <a:gd name="T8" fmla="*/ 2194 w 4388"/>
              <a:gd name="T9" fmla="*/ 1294 h 1626"/>
              <a:gd name="T10" fmla="*/ 4388 w 4388"/>
              <a:gd name="T11" fmla="*/ 0 h 1626"/>
              <a:gd name="T12" fmla="*/ 4388 w 4388"/>
              <a:gd name="T13" fmla="*/ 332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8" h="1626">
                <a:moveTo>
                  <a:pt x="4388" y="332"/>
                </a:moveTo>
                <a:lnTo>
                  <a:pt x="2194" y="1626"/>
                </a:lnTo>
                <a:lnTo>
                  <a:pt x="0" y="332"/>
                </a:lnTo>
                <a:lnTo>
                  <a:pt x="0" y="0"/>
                </a:lnTo>
                <a:lnTo>
                  <a:pt x="2194" y="1294"/>
                </a:lnTo>
                <a:lnTo>
                  <a:pt x="4388" y="0"/>
                </a:lnTo>
                <a:lnTo>
                  <a:pt x="4388" y="332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2218183" y="2979096"/>
            <a:ext cx="512632" cy="380900"/>
          </a:xfrm>
          <a:custGeom>
            <a:avLst/>
            <a:gdLst>
              <a:gd name="T0" fmla="*/ 2194 w 2194"/>
              <a:gd name="T1" fmla="*/ 1626 h 1626"/>
              <a:gd name="T2" fmla="*/ 0 w 2194"/>
              <a:gd name="T3" fmla="*/ 332 h 1626"/>
              <a:gd name="T4" fmla="*/ 0 w 2194"/>
              <a:gd name="T5" fmla="*/ 0 h 1626"/>
              <a:gd name="T6" fmla="*/ 2194 w 2194"/>
              <a:gd name="T7" fmla="*/ 1294 h 1626"/>
              <a:gd name="T8" fmla="*/ 2194 w 2194"/>
              <a:gd name="T9" fmla="*/ 162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4" h="1626">
                <a:moveTo>
                  <a:pt x="2194" y="1626"/>
                </a:moveTo>
                <a:lnTo>
                  <a:pt x="0" y="332"/>
                </a:lnTo>
                <a:lnTo>
                  <a:pt x="0" y="0"/>
                </a:lnTo>
                <a:lnTo>
                  <a:pt x="2194" y="1294"/>
                </a:lnTo>
                <a:lnTo>
                  <a:pt x="2194" y="1626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218182" y="2976033"/>
            <a:ext cx="67398" cy="164411"/>
          </a:xfrm>
          <a:custGeom>
            <a:avLst/>
            <a:gdLst>
              <a:gd name="T0" fmla="*/ 291 w 291"/>
              <a:gd name="T1" fmla="*/ 515 h 699"/>
              <a:gd name="T2" fmla="*/ 0 w 291"/>
              <a:gd name="T3" fmla="*/ 699 h 699"/>
              <a:gd name="T4" fmla="*/ 0 w 291"/>
              <a:gd name="T5" fmla="*/ 0 h 699"/>
              <a:gd name="T6" fmla="*/ 291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291" y="515"/>
                </a:moveTo>
                <a:lnTo>
                  <a:pt x="0" y="699"/>
                </a:lnTo>
                <a:lnTo>
                  <a:pt x="0" y="0"/>
                </a:lnTo>
                <a:lnTo>
                  <a:pt x="291" y="515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3175027" y="2976033"/>
            <a:ext cx="68420" cy="164411"/>
          </a:xfrm>
          <a:custGeom>
            <a:avLst/>
            <a:gdLst>
              <a:gd name="T0" fmla="*/ 0 w 291"/>
              <a:gd name="T1" fmla="*/ 515 h 699"/>
              <a:gd name="T2" fmla="*/ 291 w 291"/>
              <a:gd name="T3" fmla="*/ 699 h 699"/>
              <a:gd name="T4" fmla="*/ 291 w 291"/>
              <a:gd name="T5" fmla="*/ 0 h 699"/>
              <a:gd name="T6" fmla="*/ 0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0" y="515"/>
                </a:moveTo>
                <a:lnTo>
                  <a:pt x="291" y="699"/>
                </a:lnTo>
                <a:lnTo>
                  <a:pt x="291" y="0"/>
                </a:lnTo>
                <a:lnTo>
                  <a:pt x="0" y="515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142616" y="1633183"/>
            <a:ext cx="1176398" cy="1180483"/>
          </a:xfrm>
          <a:prstGeom prst="ellipse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2224310" y="1715898"/>
            <a:ext cx="1013010" cy="10160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254947" y="1746533"/>
            <a:ext cx="951739" cy="954803"/>
          </a:xfrm>
          <a:prstGeom prst="ellipse">
            <a:avLst/>
          </a:prstGeom>
          <a:solidFill>
            <a:srgbClr val="0075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292730" y="1783296"/>
            <a:ext cx="876172" cy="880256"/>
          </a:xfrm>
          <a:prstGeom prst="ellipse">
            <a:avLst/>
          </a:prstGeom>
          <a:gradFill>
            <a:gsLst>
              <a:gs pos="2000">
                <a:srgbClr val="00889C">
                  <a:lumMod val="71000"/>
                </a:srgbClr>
              </a:gs>
              <a:gs pos="100000">
                <a:srgbClr val="00889C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887812" y="2600239"/>
            <a:ext cx="70462" cy="713804"/>
          </a:xfrm>
          <a:prstGeom prst="rect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958273" y="2600239"/>
            <a:ext cx="71483" cy="713804"/>
          </a:xfrm>
          <a:prstGeom prst="rect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496762" y="3449860"/>
            <a:ext cx="1024244" cy="1171293"/>
          </a:xfrm>
          <a:prstGeom prst="rect">
            <a:avLst/>
          </a:prstGeom>
          <a:gradFill>
            <a:gsLst>
              <a:gs pos="2000">
                <a:srgbClr val="EC5A0D">
                  <a:lumMod val="70000"/>
                </a:srgbClr>
              </a:gs>
              <a:gs pos="100000">
                <a:srgbClr val="EC5A0D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497841" y="4621151"/>
            <a:ext cx="1024244" cy="67398"/>
          </a:xfrm>
          <a:prstGeom prst="rect">
            <a:avLst/>
          </a:prstGeom>
          <a:gradFill>
            <a:gsLst>
              <a:gs pos="2000">
                <a:srgbClr val="AB4619"/>
              </a:gs>
              <a:gs pos="68000">
                <a:srgbClr val="AB4619">
                  <a:lumMod val="74000"/>
                  <a:lumOff val="26000"/>
                </a:srgbClr>
              </a:gs>
            </a:gsLst>
            <a:lin ang="4200000" scaled="0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3446661" y="2979097"/>
            <a:ext cx="1024244" cy="466679"/>
          </a:xfrm>
          <a:custGeom>
            <a:avLst/>
            <a:gdLst>
              <a:gd name="T0" fmla="*/ 4387 w 4387"/>
              <a:gd name="T1" fmla="*/ 698 h 1992"/>
              <a:gd name="T2" fmla="*/ 2193 w 4387"/>
              <a:gd name="T3" fmla="*/ 1992 h 1992"/>
              <a:gd name="T4" fmla="*/ 0 w 4387"/>
              <a:gd name="T5" fmla="*/ 698 h 1992"/>
              <a:gd name="T6" fmla="*/ 0 w 4387"/>
              <a:gd name="T7" fmla="*/ 0 h 1992"/>
              <a:gd name="T8" fmla="*/ 2193 w 4387"/>
              <a:gd name="T9" fmla="*/ 1294 h 1992"/>
              <a:gd name="T10" fmla="*/ 4387 w 4387"/>
              <a:gd name="T11" fmla="*/ 0 h 1992"/>
              <a:gd name="T12" fmla="*/ 4387 w 4387"/>
              <a:gd name="T13" fmla="*/ 698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992">
                <a:moveTo>
                  <a:pt x="4387" y="698"/>
                </a:moveTo>
                <a:lnTo>
                  <a:pt x="2193" y="1992"/>
                </a:lnTo>
                <a:lnTo>
                  <a:pt x="0" y="698"/>
                </a:lnTo>
                <a:lnTo>
                  <a:pt x="0" y="0"/>
                </a:lnTo>
                <a:lnTo>
                  <a:pt x="2193" y="1294"/>
                </a:lnTo>
                <a:lnTo>
                  <a:pt x="4387" y="0"/>
                </a:lnTo>
                <a:lnTo>
                  <a:pt x="4387" y="698"/>
                </a:lnTo>
                <a:close/>
              </a:path>
            </a:pathLst>
          </a:custGeom>
          <a:solidFill>
            <a:srgbClr val="605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3446662" y="2979097"/>
            <a:ext cx="512632" cy="466679"/>
          </a:xfrm>
          <a:custGeom>
            <a:avLst/>
            <a:gdLst>
              <a:gd name="T0" fmla="*/ 2193 w 2193"/>
              <a:gd name="T1" fmla="*/ 1992 h 1992"/>
              <a:gd name="T2" fmla="*/ 0 w 2193"/>
              <a:gd name="T3" fmla="*/ 698 h 1992"/>
              <a:gd name="T4" fmla="*/ 0 w 2193"/>
              <a:gd name="T5" fmla="*/ 0 h 1992"/>
              <a:gd name="T6" fmla="*/ 2193 w 2193"/>
              <a:gd name="T7" fmla="*/ 1294 h 1992"/>
              <a:gd name="T8" fmla="*/ 2193 w 2193"/>
              <a:gd name="T9" fmla="*/ 1992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3" h="1992">
                <a:moveTo>
                  <a:pt x="2193" y="1992"/>
                </a:moveTo>
                <a:lnTo>
                  <a:pt x="0" y="698"/>
                </a:lnTo>
                <a:lnTo>
                  <a:pt x="0" y="0"/>
                </a:lnTo>
                <a:lnTo>
                  <a:pt x="2193" y="1294"/>
                </a:lnTo>
                <a:lnTo>
                  <a:pt x="2193" y="1992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>
            <a:off x="3446661" y="2979096"/>
            <a:ext cx="1024244" cy="380900"/>
          </a:xfrm>
          <a:custGeom>
            <a:avLst/>
            <a:gdLst>
              <a:gd name="T0" fmla="*/ 4387 w 4387"/>
              <a:gd name="T1" fmla="*/ 332 h 1626"/>
              <a:gd name="T2" fmla="*/ 2193 w 4387"/>
              <a:gd name="T3" fmla="*/ 1626 h 1626"/>
              <a:gd name="T4" fmla="*/ 0 w 4387"/>
              <a:gd name="T5" fmla="*/ 332 h 1626"/>
              <a:gd name="T6" fmla="*/ 0 w 4387"/>
              <a:gd name="T7" fmla="*/ 0 h 1626"/>
              <a:gd name="T8" fmla="*/ 2193 w 4387"/>
              <a:gd name="T9" fmla="*/ 1294 h 1626"/>
              <a:gd name="T10" fmla="*/ 4387 w 4387"/>
              <a:gd name="T11" fmla="*/ 0 h 1626"/>
              <a:gd name="T12" fmla="*/ 4387 w 4387"/>
              <a:gd name="T13" fmla="*/ 332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626">
                <a:moveTo>
                  <a:pt x="4387" y="332"/>
                </a:moveTo>
                <a:lnTo>
                  <a:pt x="2193" y="1626"/>
                </a:lnTo>
                <a:lnTo>
                  <a:pt x="0" y="332"/>
                </a:lnTo>
                <a:lnTo>
                  <a:pt x="0" y="0"/>
                </a:lnTo>
                <a:lnTo>
                  <a:pt x="2193" y="1294"/>
                </a:lnTo>
                <a:lnTo>
                  <a:pt x="4387" y="0"/>
                </a:lnTo>
                <a:lnTo>
                  <a:pt x="4387" y="332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3" name="Freeform 26"/>
          <p:cNvSpPr>
            <a:spLocks/>
          </p:cNvSpPr>
          <p:nvPr/>
        </p:nvSpPr>
        <p:spPr bwMode="auto">
          <a:xfrm>
            <a:off x="3446662" y="2979096"/>
            <a:ext cx="512632" cy="380900"/>
          </a:xfrm>
          <a:custGeom>
            <a:avLst/>
            <a:gdLst>
              <a:gd name="T0" fmla="*/ 2193 w 2193"/>
              <a:gd name="T1" fmla="*/ 1626 h 1626"/>
              <a:gd name="T2" fmla="*/ 0 w 2193"/>
              <a:gd name="T3" fmla="*/ 332 h 1626"/>
              <a:gd name="T4" fmla="*/ 0 w 2193"/>
              <a:gd name="T5" fmla="*/ 0 h 1626"/>
              <a:gd name="T6" fmla="*/ 2193 w 2193"/>
              <a:gd name="T7" fmla="*/ 1294 h 1626"/>
              <a:gd name="T8" fmla="*/ 2193 w 2193"/>
              <a:gd name="T9" fmla="*/ 162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3" h="1626">
                <a:moveTo>
                  <a:pt x="2193" y="1626"/>
                </a:moveTo>
                <a:lnTo>
                  <a:pt x="0" y="332"/>
                </a:lnTo>
                <a:lnTo>
                  <a:pt x="0" y="0"/>
                </a:lnTo>
                <a:lnTo>
                  <a:pt x="2193" y="1294"/>
                </a:lnTo>
                <a:lnTo>
                  <a:pt x="2193" y="1626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3445639" y="2976033"/>
            <a:ext cx="68420" cy="164411"/>
          </a:xfrm>
          <a:custGeom>
            <a:avLst/>
            <a:gdLst>
              <a:gd name="T0" fmla="*/ 292 w 292"/>
              <a:gd name="T1" fmla="*/ 515 h 699"/>
              <a:gd name="T2" fmla="*/ 0 w 292"/>
              <a:gd name="T3" fmla="*/ 699 h 699"/>
              <a:gd name="T4" fmla="*/ 0 w 292"/>
              <a:gd name="T5" fmla="*/ 0 h 699"/>
              <a:gd name="T6" fmla="*/ 292 w 292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" h="699">
                <a:moveTo>
                  <a:pt x="292" y="515"/>
                </a:moveTo>
                <a:lnTo>
                  <a:pt x="0" y="699"/>
                </a:lnTo>
                <a:lnTo>
                  <a:pt x="0" y="0"/>
                </a:lnTo>
                <a:lnTo>
                  <a:pt x="292" y="515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5" name="Freeform 28"/>
          <p:cNvSpPr>
            <a:spLocks/>
          </p:cNvSpPr>
          <p:nvPr/>
        </p:nvSpPr>
        <p:spPr bwMode="auto">
          <a:xfrm>
            <a:off x="4403506" y="2976033"/>
            <a:ext cx="67398" cy="164411"/>
          </a:xfrm>
          <a:custGeom>
            <a:avLst/>
            <a:gdLst>
              <a:gd name="T0" fmla="*/ 0 w 291"/>
              <a:gd name="T1" fmla="*/ 515 h 699"/>
              <a:gd name="T2" fmla="*/ 291 w 291"/>
              <a:gd name="T3" fmla="*/ 699 h 699"/>
              <a:gd name="T4" fmla="*/ 291 w 291"/>
              <a:gd name="T5" fmla="*/ 0 h 699"/>
              <a:gd name="T6" fmla="*/ 0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0" y="515"/>
                </a:moveTo>
                <a:lnTo>
                  <a:pt x="291" y="699"/>
                </a:lnTo>
                <a:lnTo>
                  <a:pt x="291" y="0"/>
                </a:lnTo>
                <a:lnTo>
                  <a:pt x="0" y="515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3371095" y="1633183"/>
            <a:ext cx="1176398" cy="1180483"/>
          </a:xfrm>
          <a:prstGeom prst="ellipse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3452791" y="1715898"/>
            <a:ext cx="1011989" cy="10160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3483424" y="1746533"/>
            <a:ext cx="950718" cy="954803"/>
          </a:xfrm>
          <a:prstGeom prst="ellipse">
            <a:avLst/>
          </a:prstGeom>
          <a:solidFill>
            <a:srgbClr val="C451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3520189" y="1783296"/>
            <a:ext cx="877193" cy="880256"/>
          </a:xfrm>
          <a:prstGeom prst="ellipse">
            <a:avLst/>
          </a:prstGeom>
          <a:gradFill>
            <a:gsLst>
              <a:gs pos="2000">
                <a:srgbClr val="EC5A0D">
                  <a:lumMod val="70000"/>
                </a:srgbClr>
              </a:gs>
              <a:gs pos="100000">
                <a:srgbClr val="EC5A0D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114248" y="2600239"/>
            <a:ext cx="70462" cy="713804"/>
          </a:xfrm>
          <a:prstGeom prst="rect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5184710" y="2600239"/>
            <a:ext cx="71483" cy="713804"/>
          </a:xfrm>
          <a:prstGeom prst="rect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4673097" y="3449860"/>
            <a:ext cx="1024244" cy="1171293"/>
          </a:xfrm>
          <a:prstGeom prst="rect">
            <a:avLst/>
          </a:prstGeom>
          <a:gradFill>
            <a:gsLst>
              <a:gs pos="2000">
                <a:srgbClr val="F0A70F">
                  <a:lumMod val="72000"/>
                </a:srgbClr>
              </a:gs>
              <a:gs pos="100000">
                <a:srgbClr val="F0A70F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4673097" y="4621151"/>
            <a:ext cx="1024244" cy="67398"/>
          </a:xfrm>
          <a:prstGeom prst="rect">
            <a:avLst/>
          </a:prstGeom>
          <a:gradFill>
            <a:gsLst>
              <a:gs pos="2000">
                <a:srgbClr val="BC7C1E"/>
              </a:gs>
              <a:gs pos="68000">
                <a:srgbClr val="BC7C1E">
                  <a:lumMod val="69000"/>
                  <a:lumOff val="31000"/>
                </a:srgbClr>
              </a:gs>
            </a:gsLst>
            <a:lin ang="4200000" scaled="0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>
            <a:off x="4673097" y="2979097"/>
            <a:ext cx="1024244" cy="466679"/>
          </a:xfrm>
          <a:custGeom>
            <a:avLst/>
            <a:gdLst>
              <a:gd name="T0" fmla="*/ 4387 w 4387"/>
              <a:gd name="T1" fmla="*/ 698 h 1992"/>
              <a:gd name="T2" fmla="*/ 2193 w 4387"/>
              <a:gd name="T3" fmla="*/ 1992 h 1992"/>
              <a:gd name="T4" fmla="*/ 0 w 4387"/>
              <a:gd name="T5" fmla="*/ 698 h 1992"/>
              <a:gd name="T6" fmla="*/ 0 w 4387"/>
              <a:gd name="T7" fmla="*/ 0 h 1992"/>
              <a:gd name="T8" fmla="*/ 2193 w 4387"/>
              <a:gd name="T9" fmla="*/ 1294 h 1992"/>
              <a:gd name="T10" fmla="*/ 4387 w 4387"/>
              <a:gd name="T11" fmla="*/ 0 h 1992"/>
              <a:gd name="T12" fmla="*/ 4387 w 4387"/>
              <a:gd name="T13" fmla="*/ 698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992">
                <a:moveTo>
                  <a:pt x="4387" y="698"/>
                </a:moveTo>
                <a:lnTo>
                  <a:pt x="2193" y="1992"/>
                </a:lnTo>
                <a:lnTo>
                  <a:pt x="0" y="698"/>
                </a:lnTo>
                <a:lnTo>
                  <a:pt x="0" y="0"/>
                </a:lnTo>
                <a:lnTo>
                  <a:pt x="2193" y="1294"/>
                </a:lnTo>
                <a:lnTo>
                  <a:pt x="4387" y="0"/>
                </a:lnTo>
                <a:lnTo>
                  <a:pt x="4387" y="698"/>
                </a:lnTo>
                <a:close/>
              </a:path>
            </a:pathLst>
          </a:custGeom>
          <a:solidFill>
            <a:srgbClr val="605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5" name="Freeform 38"/>
          <p:cNvSpPr>
            <a:spLocks/>
          </p:cNvSpPr>
          <p:nvPr/>
        </p:nvSpPr>
        <p:spPr bwMode="auto">
          <a:xfrm>
            <a:off x="4673098" y="2979097"/>
            <a:ext cx="512632" cy="466679"/>
          </a:xfrm>
          <a:custGeom>
            <a:avLst/>
            <a:gdLst>
              <a:gd name="T0" fmla="*/ 2193 w 2193"/>
              <a:gd name="T1" fmla="*/ 1992 h 1992"/>
              <a:gd name="T2" fmla="*/ 0 w 2193"/>
              <a:gd name="T3" fmla="*/ 698 h 1992"/>
              <a:gd name="T4" fmla="*/ 0 w 2193"/>
              <a:gd name="T5" fmla="*/ 0 h 1992"/>
              <a:gd name="T6" fmla="*/ 2193 w 2193"/>
              <a:gd name="T7" fmla="*/ 1294 h 1992"/>
              <a:gd name="T8" fmla="*/ 2193 w 2193"/>
              <a:gd name="T9" fmla="*/ 1992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3" h="1992">
                <a:moveTo>
                  <a:pt x="2193" y="1992"/>
                </a:moveTo>
                <a:lnTo>
                  <a:pt x="0" y="698"/>
                </a:lnTo>
                <a:lnTo>
                  <a:pt x="0" y="0"/>
                </a:lnTo>
                <a:lnTo>
                  <a:pt x="2193" y="1294"/>
                </a:lnTo>
                <a:lnTo>
                  <a:pt x="2193" y="1992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6" name="Freeform 39"/>
          <p:cNvSpPr>
            <a:spLocks/>
          </p:cNvSpPr>
          <p:nvPr/>
        </p:nvSpPr>
        <p:spPr bwMode="auto">
          <a:xfrm>
            <a:off x="4673097" y="2979096"/>
            <a:ext cx="1024244" cy="380900"/>
          </a:xfrm>
          <a:custGeom>
            <a:avLst/>
            <a:gdLst>
              <a:gd name="T0" fmla="*/ 4387 w 4387"/>
              <a:gd name="T1" fmla="*/ 332 h 1626"/>
              <a:gd name="T2" fmla="*/ 2193 w 4387"/>
              <a:gd name="T3" fmla="*/ 1626 h 1626"/>
              <a:gd name="T4" fmla="*/ 0 w 4387"/>
              <a:gd name="T5" fmla="*/ 332 h 1626"/>
              <a:gd name="T6" fmla="*/ 0 w 4387"/>
              <a:gd name="T7" fmla="*/ 0 h 1626"/>
              <a:gd name="T8" fmla="*/ 2193 w 4387"/>
              <a:gd name="T9" fmla="*/ 1294 h 1626"/>
              <a:gd name="T10" fmla="*/ 4387 w 4387"/>
              <a:gd name="T11" fmla="*/ 0 h 1626"/>
              <a:gd name="T12" fmla="*/ 4387 w 4387"/>
              <a:gd name="T13" fmla="*/ 332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626">
                <a:moveTo>
                  <a:pt x="4387" y="332"/>
                </a:moveTo>
                <a:lnTo>
                  <a:pt x="2193" y="1626"/>
                </a:lnTo>
                <a:lnTo>
                  <a:pt x="0" y="332"/>
                </a:lnTo>
                <a:lnTo>
                  <a:pt x="0" y="0"/>
                </a:lnTo>
                <a:lnTo>
                  <a:pt x="2193" y="1294"/>
                </a:lnTo>
                <a:lnTo>
                  <a:pt x="4387" y="0"/>
                </a:lnTo>
                <a:lnTo>
                  <a:pt x="4387" y="332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7" name="Freeform 40"/>
          <p:cNvSpPr>
            <a:spLocks/>
          </p:cNvSpPr>
          <p:nvPr/>
        </p:nvSpPr>
        <p:spPr bwMode="auto">
          <a:xfrm>
            <a:off x="4673098" y="2979096"/>
            <a:ext cx="512632" cy="380900"/>
          </a:xfrm>
          <a:custGeom>
            <a:avLst/>
            <a:gdLst>
              <a:gd name="T0" fmla="*/ 2193 w 2193"/>
              <a:gd name="T1" fmla="*/ 1626 h 1626"/>
              <a:gd name="T2" fmla="*/ 0 w 2193"/>
              <a:gd name="T3" fmla="*/ 332 h 1626"/>
              <a:gd name="T4" fmla="*/ 0 w 2193"/>
              <a:gd name="T5" fmla="*/ 0 h 1626"/>
              <a:gd name="T6" fmla="*/ 2193 w 2193"/>
              <a:gd name="T7" fmla="*/ 1294 h 1626"/>
              <a:gd name="T8" fmla="*/ 2193 w 2193"/>
              <a:gd name="T9" fmla="*/ 162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3" h="1626">
                <a:moveTo>
                  <a:pt x="2193" y="1626"/>
                </a:moveTo>
                <a:lnTo>
                  <a:pt x="0" y="332"/>
                </a:lnTo>
                <a:lnTo>
                  <a:pt x="0" y="0"/>
                </a:lnTo>
                <a:lnTo>
                  <a:pt x="2193" y="1294"/>
                </a:lnTo>
                <a:lnTo>
                  <a:pt x="2193" y="1626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8" name="Freeform 41"/>
          <p:cNvSpPr>
            <a:spLocks/>
          </p:cNvSpPr>
          <p:nvPr/>
        </p:nvSpPr>
        <p:spPr bwMode="auto">
          <a:xfrm>
            <a:off x="4672076" y="2976033"/>
            <a:ext cx="68420" cy="164411"/>
          </a:xfrm>
          <a:custGeom>
            <a:avLst/>
            <a:gdLst>
              <a:gd name="T0" fmla="*/ 291 w 291"/>
              <a:gd name="T1" fmla="*/ 515 h 699"/>
              <a:gd name="T2" fmla="*/ 0 w 291"/>
              <a:gd name="T3" fmla="*/ 699 h 699"/>
              <a:gd name="T4" fmla="*/ 0 w 291"/>
              <a:gd name="T5" fmla="*/ 0 h 699"/>
              <a:gd name="T6" fmla="*/ 291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291" y="515"/>
                </a:moveTo>
                <a:lnTo>
                  <a:pt x="0" y="699"/>
                </a:lnTo>
                <a:lnTo>
                  <a:pt x="0" y="0"/>
                </a:lnTo>
                <a:lnTo>
                  <a:pt x="291" y="515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39" name="Freeform 42"/>
          <p:cNvSpPr>
            <a:spLocks/>
          </p:cNvSpPr>
          <p:nvPr/>
        </p:nvSpPr>
        <p:spPr bwMode="auto">
          <a:xfrm>
            <a:off x="5629943" y="2976033"/>
            <a:ext cx="67398" cy="164411"/>
          </a:xfrm>
          <a:custGeom>
            <a:avLst/>
            <a:gdLst>
              <a:gd name="T0" fmla="*/ 0 w 291"/>
              <a:gd name="T1" fmla="*/ 515 h 699"/>
              <a:gd name="T2" fmla="*/ 291 w 291"/>
              <a:gd name="T3" fmla="*/ 699 h 699"/>
              <a:gd name="T4" fmla="*/ 291 w 291"/>
              <a:gd name="T5" fmla="*/ 0 h 699"/>
              <a:gd name="T6" fmla="*/ 0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0" y="515"/>
                </a:moveTo>
                <a:lnTo>
                  <a:pt x="291" y="699"/>
                </a:lnTo>
                <a:lnTo>
                  <a:pt x="291" y="0"/>
                </a:lnTo>
                <a:lnTo>
                  <a:pt x="0" y="515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>
            <a:off x="4597531" y="1633183"/>
            <a:ext cx="1176398" cy="1180483"/>
          </a:xfrm>
          <a:prstGeom prst="ellipse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679227" y="1715898"/>
            <a:ext cx="1011989" cy="10160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4709860" y="1746533"/>
            <a:ext cx="950718" cy="954803"/>
          </a:xfrm>
          <a:prstGeom prst="ellipse">
            <a:avLst/>
          </a:prstGeom>
          <a:solidFill>
            <a:srgbClr val="DC9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4746625" y="1783296"/>
            <a:ext cx="877193" cy="880256"/>
          </a:xfrm>
          <a:prstGeom prst="ellipse">
            <a:avLst/>
          </a:prstGeom>
          <a:gradFill>
            <a:gsLst>
              <a:gs pos="2000">
                <a:srgbClr val="F0A70F">
                  <a:lumMod val="72000"/>
                </a:srgbClr>
              </a:gs>
              <a:gs pos="100000">
                <a:srgbClr val="F0A70F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6341705" y="2600239"/>
            <a:ext cx="71483" cy="713804"/>
          </a:xfrm>
          <a:prstGeom prst="rect">
            <a:avLst/>
          </a:pr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6413188" y="2600239"/>
            <a:ext cx="70462" cy="713804"/>
          </a:xfrm>
          <a:prstGeom prst="rect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5901576" y="3449860"/>
            <a:ext cx="1024244" cy="1171293"/>
          </a:xfrm>
          <a:prstGeom prst="rect">
            <a:avLst/>
          </a:prstGeom>
          <a:gradFill>
            <a:gsLst>
              <a:gs pos="2000">
                <a:srgbClr val="424E4F">
                  <a:lumMod val="14000"/>
                </a:srgbClr>
              </a:gs>
              <a:gs pos="100000">
                <a:srgbClr val="424E4F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5901576" y="4621151"/>
            <a:ext cx="1024244" cy="67398"/>
          </a:xfrm>
          <a:prstGeom prst="rect">
            <a:avLst/>
          </a:prstGeom>
          <a:gradFill>
            <a:gsLst>
              <a:gs pos="2000">
                <a:srgbClr val="333B3D"/>
              </a:gs>
              <a:gs pos="68000">
                <a:srgbClr val="333B3D">
                  <a:lumMod val="74000"/>
                  <a:lumOff val="26000"/>
                </a:srgbClr>
              </a:gs>
            </a:gsLst>
            <a:lin ang="4200000" scaled="0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5901576" y="2979097"/>
            <a:ext cx="1024244" cy="466679"/>
          </a:xfrm>
          <a:custGeom>
            <a:avLst/>
            <a:gdLst>
              <a:gd name="T0" fmla="*/ 4387 w 4387"/>
              <a:gd name="T1" fmla="*/ 698 h 1992"/>
              <a:gd name="T2" fmla="*/ 2194 w 4387"/>
              <a:gd name="T3" fmla="*/ 1992 h 1992"/>
              <a:gd name="T4" fmla="*/ 0 w 4387"/>
              <a:gd name="T5" fmla="*/ 698 h 1992"/>
              <a:gd name="T6" fmla="*/ 0 w 4387"/>
              <a:gd name="T7" fmla="*/ 0 h 1992"/>
              <a:gd name="T8" fmla="*/ 2194 w 4387"/>
              <a:gd name="T9" fmla="*/ 1294 h 1992"/>
              <a:gd name="T10" fmla="*/ 4387 w 4387"/>
              <a:gd name="T11" fmla="*/ 0 h 1992"/>
              <a:gd name="T12" fmla="*/ 4387 w 4387"/>
              <a:gd name="T13" fmla="*/ 698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992">
                <a:moveTo>
                  <a:pt x="4387" y="698"/>
                </a:moveTo>
                <a:lnTo>
                  <a:pt x="2194" y="1992"/>
                </a:lnTo>
                <a:lnTo>
                  <a:pt x="0" y="698"/>
                </a:lnTo>
                <a:lnTo>
                  <a:pt x="0" y="0"/>
                </a:lnTo>
                <a:lnTo>
                  <a:pt x="2194" y="1294"/>
                </a:lnTo>
                <a:lnTo>
                  <a:pt x="4387" y="0"/>
                </a:lnTo>
                <a:lnTo>
                  <a:pt x="4387" y="698"/>
                </a:lnTo>
                <a:close/>
              </a:path>
            </a:pathLst>
          </a:custGeom>
          <a:solidFill>
            <a:srgbClr val="605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5901577" y="2979097"/>
            <a:ext cx="511611" cy="466679"/>
          </a:xfrm>
          <a:custGeom>
            <a:avLst/>
            <a:gdLst>
              <a:gd name="T0" fmla="*/ 2194 w 2194"/>
              <a:gd name="T1" fmla="*/ 1992 h 1992"/>
              <a:gd name="T2" fmla="*/ 0 w 2194"/>
              <a:gd name="T3" fmla="*/ 698 h 1992"/>
              <a:gd name="T4" fmla="*/ 0 w 2194"/>
              <a:gd name="T5" fmla="*/ 0 h 1992"/>
              <a:gd name="T6" fmla="*/ 2194 w 2194"/>
              <a:gd name="T7" fmla="*/ 1294 h 1992"/>
              <a:gd name="T8" fmla="*/ 2194 w 2194"/>
              <a:gd name="T9" fmla="*/ 1992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4" h="1992">
                <a:moveTo>
                  <a:pt x="2194" y="1992"/>
                </a:moveTo>
                <a:lnTo>
                  <a:pt x="0" y="698"/>
                </a:lnTo>
                <a:lnTo>
                  <a:pt x="0" y="0"/>
                </a:lnTo>
                <a:lnTo>
                  <a:pt x="2194" y="1294"/>
                </a:lnTo>
                <a:lnTo>
                  <a:pt x="2194" y="1992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5901576" y="2979096"/>
            <a:ext cx="1024244" cy="380900"/>
          </a:xfrm>
          <a:custGeom>
            <a:avLst/>
            <a:gdLst>
              <a:gd name="T0" fmla="*/ 4387 w 4387"/>
              <a:gd name="T1" fmla="*/ 332 h 1626"/>
              <a:gd name="T2" fmla="*/ 2194 w 4387"/>
              <a:gd name="T3" fmla="*/ 1626 h 1626"/>
              <a:gd name="T4" fmla="*/ 0 w 4387"/>
              <a:gd name="T5" fmla="*/ 332 h 1626"/>
              <a:gd name="T6" fmla="*/ 0 w 4387"/>
              <a:gd name="T7" fmla="*/ 0 h 1626"/>
              <a:gd name="T8" fmla="*/ 2194 w 4387"/>
              <a:gd name="T9" fmla="*/ 1294 h 1626"/>
              <a:gd name="T10" fmla="*/ 4387 w 4387"/>
              <a:gd name="T11" fmla="*/ 0 h 1626"/>
              <a:gd name="T12" fmla="*/ 4387 w 4387"/>
              <a:gd name="T13" fmla="*/ 332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7" h="1626">
                <a:moveTo>
                  <a:pt x="4387" y="332"/>
                </a:moveTo>
                <a:lnTo>
                  <a:pt x="2194" y="1626"/>
                </a:lnTo>
                <a:lnTo>
                  <a:pt x="0" y="332"/>
                </a:lnTo>
                <a:lnTo>
                  <a:pt x="0" y="0"/>
                </a:lnTo>
                <a:lnTo>
                  <a:pt x="2194" y="1294"/>
                </a:lnTo>
                <a:lnTo>
                  <a:pt x="4387" y="0"/>
                </a:lnTo>
                <a:lnTo>
                  <a:pt x="4387" y="332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1" name="Freeform 54"/>
          <p:cNvSpPr>
            <a:spLocks/>
          </p:cNvSpPr>
          <p:nvPr/>
        </p:nvSpPr>
        <p:spPr bwMode="auto">
          <a:xfrm>
            <a:off x="5901577" y="2979096"/>
            <a:ext cx="511611" cy="380900"/>
          </a:xfrm>
          <a:custGeom>
            <a:avLst/>
            <a:gdLst>
              <a:gd name="T0" fmla="*/ 2194 w 2194"/>
              <a:gd name="T1" fmla="*/ 1626 h 1626"/>
              <a:gd name="T2" fmla="*/ 0 w 2194"/>
              <a:gd name="T3" fmla="*/ 332 h 1626"/>
              <a:gd name="T4" fmla="*/ 0 w 2194"/>
              <a:gd name="T5" fmla="*/ 0 h 1626"/>
              <a:gd name="T6" fmla="*/ 2194 w 2194"/>
              <a:gd name="T7" fmla="*/ 1294 h 1626"/>
              <a:gd name="T8" fmla="*/ 2194 w 2194"/>
              <a:gd name="T9" fmla="*/ 162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4" h="1626">
                <a:moveTo>
                  <a:pt x="2194" y="1626"/>
                </a:moveTo>
                <a:lnTo>
                  <a:pt x="0" y="332"/>
                </a:lnTo>
                <a:lnTo>
                  <a:pt x="0" y="0"/>
                </a:lnTo>
                <a:lnTo>
                  <a:pt x="2194" y="1294"/>
                </a:lnTo>
                <a:lnTo>
                  <a:pt x="2194" y="1626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2" name="Freeform 55"/>
          <p:cNvSpPr>
            <a:spLocks/>
          </p:cNvSpPr>
          <p:nvPr/>
        </p:nvSpPr>
        <p:spPr bwMode="auto">
          <a:xfrm>
            <a:off x="5900555" y="2976033"/>
            <a:ext cx="67398" cy="164411"/>
          </a:xfrm>
          <a:custGeom>
            <a:avLst/>
            <a:gdLst>
              <a:gd name="T0" fmla="*/ 291 w 291"/>
              <a:gd name="T1" fmla="*/ 515 h 699"/>
              <a:gd name="T2" fmla="*/ 0 w 291"/>
              <a:gd name="T3" fmla="*/ 699 h 699"/>
              <a:gd name="T4" fmla="*/ 0 w 291"/>
              <a:gd name="T5" fmla="*/ 0 h 699"/>
              <a:gd name="T6" fmla="*/ 291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291" y="515"/>
                </a:moveTo>
                <a:lnTo>
                  <a:pt x="0" y="699"/>
                </a:lnTo>
                <a:lnTo>
                  <a:pt x="0" y="0"/>
                </a:lnTo>
                <a:lnTo>
                  <a:pt x="291" y="515"/>
                </a:lnTo>
                <a:close/>
              </a:path>
            </a:pathLst>
          </a:cu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3" name="Freeform 56"/>
          <p:cNvSpPr>
            <a:spLocks/>
          </p:cNvSpPr>
          <p:nvPr/>
        </p:nvSpPr>
        <p:spPr bwMode="auto">
          <a:xfrm>
            <a:off x="6857400" y="2976033"/>
            <a:ext cx="68420" cy="164411"/>
          </a:xfrm>
          <a:custGeom>
            <a:avLst/>
            <a:gdLst>
              <a:gd name="T0" fmla="*/ 0 w 291"/>
              <a:gd name="T1" fmla="*/ 515 h 699"/>
              <a:gd name="T2" fmla="*/ 291 w 291"/>
              <a:gd name="T3" fmla="*/ 699 h 699"/>
              <a:gd name="T4" fmla="*/ 291 w 291"/>
              <a:gd name="T5" fmla="*/ 0 h 699"/>
              <a:gd name="T6" fmla="*/ 0 w 291"/>
              <a:gd name="T7" fmla="*/ 51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699">
                <a:moveTo>
                  <a:pt x="0" y="515"/>
                </a:moveTo>
                <a:lnTo>
                  <a:pt x="291" y="699"/>
                </a:lnTo>
                <a:lnTo>
                  <a:pt x="291" y="0"/>
                </a:lnTo>
                <a:lnTo>
                  <a:pt x="0" y="515"/>
                </a:lnTo>
                <a:close/>
              </a:path>
            </a:pathLst>
          </a:custGeom>
          <a:solidFill>
            <a:srgbClr val="7B7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4" name="Oval 57"/>
          <p:cNvSpPr>
            <a:spLocks noChangeArrowheads="1"/>
          </p:cNvSpPr>
          <p:nvPr/>
        </p:nvSpPr>
        <p:spPr bwMode="auto">
          <a:xfrm>
            <a:off x="5824989" y="1633183"/>
            <a:ext cx="1176398" cy="1180483"/>
          </a:xfrm>
          <a:prstGeom prst="ellipse">
            <a:avLst/>
          </a:prstGeom>
          <a:solidFill>
            <a:srgbClr val="A9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5" name="Oval 58"/>
          <p:cNvSpPr>
            <a:spLocks noChangeArrowheads="1"/>
          </p:cNvSpPr>
          <p:nvPr/>
        </p:nvSpPr>
        <p:spPr bwMode="auto">
          <a:xfrm>
            <a:off x="5906681" y="1715899"/>
            <a:ext cx="1013010" cy="10160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6" name="Oval 59"/>
          <p:cNvSpPr>
            <a:spLocks noChangeArrowheads="1"/>
          </p:cNvSpPr>
          <p:nvPr/>
        </p:nvSpPr>
        <p:spPr bwMode="auto">
          <a:xfrm>
            <a:off x="5937319" y="1746533"/>
            <a:ext cx="951739" cy="954803"/>
          </a:xfrm>
          <a:prstGeom prst="ellipse">
            <a:avLst/>
          </a:prstGeom>
          <a:solidFill>
            <a:srgbClr val="3A4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5975103" y="1783296"/>
            <a:ext cx="876172" cy="880256"/>
          </a:xfrm>
          <a:prstGeom prst="ellipse">
            <a:avLst/>
          </a:prstGeom>
          <a:gradFill>
            <a:gsLst>
              <a:gs pos="2000">
                <a:srgbClr val="424E4F">
                  <a:lumMod val="14000"/>
                </a:srgbClr>
              </a:gs>
              <a:gs pos="100000">
                <a:srgbClr val="424E4F"/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9828" y="1842550"/>
            <a:ext cx="76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77796" y="1842550"/>
            <a:ext cx="76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4232" y="1842550"/>
            <a:ext cx="76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32201" y="1842550"/>
            <a:ext cx="76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99755" y="100102"/>
            <a:ext cx="655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noProof="0" dirty="0">
                <a:ln>
                  <a:noFill/>
                </a:ln>
                <a:solidFill>
                  <a:srgbClr val="AC4209"/>
                </a:solidFill>
                <a:effectLst/>
                <a:uLnTx/>
                <a:uFillTx/>
                <a:latin typeface="Bebas" pitchFamily="2" charset="0"/>
                <a:ea typeface="+mn-ea"/>
                <a:cs typeface="+mn-cs"/>
              </a:rPr>
              <a:t>AN N-grammatic </a:t>
            </a:r>
            <a:r>
              <a:rPr kumimoji="0" lang="en-US" sz="2000" b="1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" pitchFamily="2" charset="0"/>
                <a:ea typeface="+mn-ea"/>
                <a:cs typeface="+mn-cs"/>
              </a:rPr>
              <a:t>dh &amp; culturomic mediation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PT Sans Narrow" panose="020B0506020203020204" pitchFamily="34" charset="0"/>
              </a:rPr>
              <a:t>Conclusively, anyone with an Internet connection and knowledgeable of the computerized search basics is expected to easily and funnily be a stakeholder in it by a single mouse click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Google Ngram Viewer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perceived as a “lens to the human culture.”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44952" y="3606272"/>
            <a:ext cx="97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Collocation frequency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4359" y="3606272"/>
            <a:ext cx="99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0"/>
              </a:rPr>
              <a:t>Habit search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ans Narrow" panose="020B0506020203020204" pitchFamily="34" charset="0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93312" y="3606272"/>
            <a:ext cx="9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Browser popularity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20081" y="3606272"/>
            <a:ext cx="989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Nutrition trends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7" name="Freeform 55"/>
          <p:cNvSpPr>
            <a:spLocks noEditPoints="1"/>
          </p:cNvSpPr>
          <p:nvPr/>
        </p:nvSpPr>
        <p:spPr bwMode="auto">
          <a:xfrm flipH="1">
            <a:off x="2562618" y="4268953"/>
            <a:ext cx="334353" cy="264872"/>
          </a:xfrm>
          <a:custGeom>
            <a:avLst/>
            <a:gdLst>
              <a:gd name="T0" fmla="*/ 2926 w 3638"/>
              <a:gd name="T1" fmla="*/ 149 h 2883"/>
              <a:gd name="T2" fmla="*/ 2591 w 3638"/>
              <a:gd name="T3" fmla="*/ 187 h 2883"/>
              <a:gd name="T4" fmla="*/ 2336 w 3638"/>
              <a:gd name="T5" fmla="*/ 245 h 2883"/>
              <a:gd name="T6" fmla="*/ 2151 w 3638"/>
              <a:gd name="T7" fmla="*/ 313 h 2883"/>
              <a:gd name="T8" fmla="*/ 2025 w 3638"/>
              <a:gd name="T9" fmla="*/ 381 h 2883"/>
              <a:gd name="T10" fmla="*/ 1948 w 3638"/>
              <a:gd name="T11" fmla="*/ 442 h 2883"/>
              <a:gd name="T12" fmla="*/ 1908 w 3638"/>
              <a:gd name="T13" fmla="*/ 487 h 2883"/>
              <a:gd name="T14" fmla="*/ 1927 w 3638"/>
              <a:gd name="T15" fmla="*/ 2406 h 2883"/>
              <a:gd name="T16" fmla="*/ 2074 w 3638"/>
              <a:gd name="T17" fmla="*/ 2325 h 2883"/>
              <a:gd name="T18" fmla="*/ 2279 w 3638"/>
              <a:gd name="T19" fmla="*/ 2248 h 2883"/>
              <a:gd name="T20" fmla="*/ 2554 w 3638"/>
              <a:gd name="T21" fmla="*/ 2185 h 2883"/>
              <a:gd name="T22" fmla="*/ 2910 w 3638"/>
              <a:gd name="T23" fmla="*/ 2142 h 2883"/>
              <a:gd name="T24" fmla="*/ 3237 w 3638"/>
              <a:gd name="T25" fmla="*/ 135 h 2883"/>
              <a:gd name="T26" fmla="*/ 624 w 3638"/>
              <a:gd name="T27" fmla="*/ 2136 h 2883"/>
              <a:gd name="T28" fmla="*/ 1002 w 3638"/>
              <a:gd name="T29" fmla="*/ 2171 h 2883"/>
              <a:gd name="T30" fmla="*/ 1296 w 3638"/>
              <a:gd name="T31" fmla="*/ 2231 h 2883"/>
              <a:gd name="T32" fmla="*/ 1519 w 3638"/>
              <a:gd name="T33" fmla="*/ 2305 h 2883"/>
              <a:gd name="T34" fmla="*/ 1679 w 3638"/>
              <a:gd name="T35" fmla="*/ 2384 h 2883"/>
              <a:gd name="T36" fmla="*/ 1735 w 3638"/>
              <a:gd name="T37" fmla="*/ 495 h 2883"/>
              <a:gd name="T38" fmla="*/ 1704 w 3638"/>
              <a:gd name="T39" fmla="*/ 456 h 2883"/>
              <a:gd name="T40" fmla="*/ 1639 w 3638"/>
              <a:gd name="T41" fmla="*/ 398 h 2883"/>
              <a:gd name="T42" fmla="*/ 1527 w 3638"/>
              <a:gd name="T43" fmla="*/ 331 h 2883"/>
              <a:gd name="T44" fmla="*/ 1358 w 3638"/>
              <a:gd name="T45" fmla="*/ 263 h 2883"/>
              <a:gd name="T46" fmla="*/ 1122 w 3638"/>
              <a:gd name="T47" fmla="*/ 202 h 2883"/>
              <a:gd name="T48" fmla="*/ 807 w 3638"/>
              <a:gd name="T49" fmla="*/ 156 h 2883"/>
              <a:gd name="T50" fmla="*/ 401 w 3638"/>
              <a:gd name="T51" fmla="*/ 135 h 2883"/>
              <a:gd name="T52" fmla="*/ 549 w 3638"/>
              <a:gd name="T53" fmla="*/ 4 h 2883"/>
              <a:gd name="T54" fmla="*/ 935 w 3638"/>
              <a:gd name="T55" fmla="*/ 35 h 2883"/>
              <a:gd name="T56" fmla="*/ 1238 w 3638"/>
              <a:gd name="T57" fmla="*/ 90 h 2883"/>
              <a:gd name="T58" fmla="*/ 1468 w 3638"/>
              <a:gd name="T59" fmla="*/ 160 h 2883"/>
              <a:gd name="T60" fmla="*/ 1635 w 3638"/>
              <a:gd name="T61" fmla="*/ 237 h 2883"/>
              <a:gd name="T62" fmla="*/ 1748 w 3638"/>
              <a:gd name="T63" fmla="*/ 315 h 2883"/>
              <a:gd name="T64" fmla="*/ 1819 w 3638"/>
              <a:gd name="T65" fmla="*/ 384 h 2883"/>
              <a:gd name="T66" fmla="*/ 1890 w 3638"/>
              <a:gd name="T67" fmla="*/ 315 h 2883"/>
              <a:gd name="T68" fmla="*/ 2003 w 3638"/>
              <a:gd name="T69" fmla="*/ 237 h 2883"/>
              <a:gd name="T70" fmla="*/ 2170 w 3638"/>
              <a:gd name="T71" fmla="*/ 160 h 2883"/>
              <a:gd name="T72" fmla="*/ 2400 w 3638"/>
              <a:gd name="T73" fmla="*/ 90 h 2883"/>
              <a:gd name="T74" fmla="*/ 2703 w 3638"/>
              <a:gd name="T75" fmla="*/ 35 h 2883"/>
              <a:gd name="T76" fmla="*/ 3089 w 3638"/>
              <a:gd name="T77" fmla="*/ 4 h 2883"/>
              <a:gd name="T78" fmla="*/ 3370 w 3638"/>
              <a:gd name="T79" fmla="*/ 163 h 2883"/>
              <a:gd name="T80" fmla="*/ 3638 w 3638"/>
              <a:gd name="T81" fmla="*/ 2532 h 2883"/>
              <a:gd name="T82" fmla="*/ 3165 w 3638"/>
              <a:gd name="T83" fmla="*/ 2540 h 2883"/>
              <a:gd name="T84" fmla="*/ 2783 w 3638"/>
              <a:gd name="T85" fmla="*/ 2573 h 2883"/>
              <a:gd name="T86" fmla="*/ 2486 w 3638"/>
              <a:gd name="T87" fmla="*/ 2624 h 2883"/>
              <a:gd name="T88" fmla="*/ 2268 w 3638"/>
              <a:gd name="T89" fmla="*/ 2685 h 2883"/>
              <a:gd name="T90" fmla="*/ 2114 w 3638"/>
              <a:gd name="T91" fmla="*/ 2751 h 2883"/>
              <a:gd name="T92" fmla="*/ 2015 w 3638"/>
              <a:gd name="T93" fmla="*/ 2811 h 2883"/>
              <a:gd name="T94" fmla="*/ 1960 w 3638"/>
              <a:gd name="T95" fmla="*/ 2859 h 2883"/>
              <a:gd name="T96" fmla="*/ 1700 w 3638"/>
              <a:gd name="T97" fmla="*/ 2883 h 2883"/>
              <a:gd name="T98" fmla="*/ 1671 w 3638"/>
              <a:gd name="T99" fmla="*/ 2850 h 2883"/>
              <a:gd name="T100" fmla="*/ 1607 w 3638"/>
              <a:gd name="T101" fmla="*/ 2797 h 2883"/>
              <a:gd name="T102" fmla="*/ 1497 w 3638"/>
              <a:gd name="T103" fmla="*/ 2735 h 2883"/>
              <a:gd name="T104" fmla="*/ 1328 w 3638"/>
              <a:gd name="T105" fmla="*/ 2671 h 2883"/>
              <a:gd name="T106" fmla="*/ 1091 w 3638"/>
              <a:gd name="T107" fmla="*/ 2611 h 2883"/>
              <a:gd name="T108" fmla="*/ 773 w 3638"/>
              <a:gd name="T109" fmla="*/ 2563 h 2883"/>
              <a:gd name="T110" fmla="*/ 364 w 3638"/>
              <a:gd name="T111" fmla="*/ 2535 h 2883"/>
              <a:gd name="T112" fmla="*/ 0 w 3638"/>
              <a:gd name="T113" fmla="*/ 162 h 2883"/>
              <a:gd name="T114" fmla="*/ 268 w 3638"/>
              <a:gd name="T115" fmla="*/ 0 h 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38" h="2883">
                <a:moveTo>
                  <a:pt x="3237" y="135"/>
                </a:moveTo>
                <a:lnTo>
                  <a:pt x="3126" y="137"/>
                </a:lnTo>
                <a:lnTo>
                  <a:pt x="3023" y="142"/>
                </a:lnTo>
                <a:lnTo>
                  <a:pt x="2926" y="149"/>
                </a:lnTo>
                <a:lnTo>
                  <a:pt x="2833" y="156"/>
                </a:lnTo>
                <a:lnTo>
                  <a:pt x="2747" y="165"/>
                </a:lnTo>
                <a:lnTo>
                  <a:pt x="2667" y="176"/>
                </a:lnTo>
                <a:lnTo>
                  <a:pt x="2591" y="187"/>
                </a:lnTo>
                <a:lnTo>
                  <a:pt x="2520" y="201"/>
                </a:lnTo>
                <a:lnTo>
                  <a:pt x="2454" y="215"/>
                </a:lnTo>
                <a:lnTo>
                  <a:pt x="2392" y="230"/>
                </a:lnTo>
                <a:lnTo>
                  <a:pt x="2336" y="245"/>
                </a:lnTo>
                <a:lnTo>
                  <a:pt x="2283" y="262"/>
                </a:lnTo>
                <a:lnTo>
                  <a:pt x="2236" y="278"/>
                </a:lnTo>
                <a:lnTo>
                  <a:pt x="2192" y="295"/>
                </a:lnTo>
                <a:lnTo>
                  <a:pt x="2151" y="313"/>
                </a:lnTo>
                <a:lnTo>
                  <a:pt x="2114" y="329"/>
                </a:lnTo>
                <a:lnTo>
                  <a:pt x="2081" y="347"/>
                </a:lnTo>
                <a:lnTo>
                  <a:pt x="2052" y="364"/>
                </a:lnTo>
                <a:lnTo>
                  <a:pt x="2025" y="381"/>
                </a:lnTo>
                <a:lnTo>
                  <a:pt x="2002" y="397"/>
                </a:lnTo>
                <a:lnTo>
                  <a:pt x="1981" y="413"/>
                </a:lnTo>
                <a:lnTo>
                  <a:pt x="1963" y="427"/>
                </a:lnTo>
                <a:lnTo>
                  <a:pt x="1948" y="442"/>
                </a:lnTo>
                <a:lnTo>
                  <a:pt x="1935" y="455"/>
                </a:lnTo>
                <a:lnTo>
                  <a:pt x="1924" y="467"/>
                </a:lnTo>
                <a:lnTo>
                  <a:pt x="1915" y="478"/>
                </a:lnTo>
                <a:lnTo>
                  <a:pt x="1908" y="487"/>
                </a:lnTo>
                <a:lnTo>
                  <a:pt x="1903" y="496"/>
                </a:lnTo>
                <a:lnTo>
                  <a:pt x="1899" y="502"/>
                </a:lnTo>
                <a:lnTo>
                  <a:pt x="1899" y="2426"/>
                </a:lnTo>
                <a:lnTo>
                  <a:pt x="1927" y="2406"/>
                </a:lnTo>
                <a:lnTo>
                  <a:pt x="1959" y="2384"/>
                </a:lnTo>
                <a:lnTo>
                  <a:pt x="1993" y="2364"/>
                </a:lnTo>
                <a:lnTo>
                  <a:pt x="2032" y="2345"/>
                </a:lnTo>
                <a:lnTo>
                  <a:pt x="2074" y="2325"/>
                </a:lnTo>
                <a:lnTo>
                  <a:pt x="2119" y="2305"/>
                </a:lnTo>
                <a:lnTo>
                  <a:pt x="2168" y="2285"/>
                </a:lnTo>
                <a:lnTo>
                  <a:pt x="2221" y="2267"/>
                </a:lnTo>
                <a:lnTo>
                  <a:pt x="2279" y="2248"/>
                </a:lnTo>
                <a:lnTo>
                  <a:pt x="2342" y="2231"/>
                </a:lnTo>
                <a:lnTo>
                  <a:pt x="2408" y="2215"/>
                </a:lnTo>
                <a:lnTo>
                  <a:pt x="2478" y="2199"/>
                </a:lnTo>
                <a:lnTo>
                  <a:pt x="2554" y="2185"/>
                </a:lnTo>
                <a:lnTo>
                  <a:pt x="2636" y="2171"/>
                </a:lnTo>
                <a:lnTo>
                  <a:pt x="2722" y="2160"/>
                </a:lnTo>
                <a:lnTo>
                  <a:pt x="2813" y="2150"/>
                </a:lnTo>
                <a:lnTo>
                  <a:pt x="2910" y="2142"/>
                </a:lnTo>
                <a:lnTo>
                  <a:pt x="3014" y="2136"/>
                </a:lnTo>
                <a:lnTo>
                  <a:pt x="3122" y="2131"/>
                </a:lnTo>
                <a:lnTo>
                  <a:pt x="3237" y="2128"/>
                </a:lnTo>
                <a:lnTo>
                  <a:pt x="3237" y="135"/>
                </a:lnTo>
                <a:close/>
                <a:moveTo>
                  <a:pt x="401" y="135"/>
                </a:moveTo>
                <a:lnTo>
                  <a:pt x="401" y="2128"/>
                </a:lnTo>
                <a:lnTo>
                  <a:pt x="516" y="2131"/>
                </a:lnTo>
                <a:lnTo>
                  <a:pt x="624" y="2136"/>
                </a:lnTo>
                <a:lnTo>
                  <a:pt x="728" y="2142"/>
                </a:lnTo>
                <a:lnTo>
                  <a:pt x="825" y="2150"/>
                </a:lnTo>
                <a:lnTo>
                  <a:pt x="916" y="2160"/>
                </a:lnTo>
                <a:lnTo>
                  <a:pt x="1002" y="2171"/>
                </a:lnTo>
                <a:lnTo>
                  <a:pt x="1084" y="2185"/>
                </a:lnTo>
                <a:lnTo>
                  <a:pt x="1160" y="2199"/>
                </a:lnTo>
                <a:lnTo>
                  <a:pt x="1230" y="2215"/>
                </a:lnTo>
                <a:lnTo>
                  <a:pt x="1296" y="2231"/>
                </a:lnTo>
                <a:lnTo>
                  <a:pt x="1359" y="2248"/>
                </a:lnTo>
                <a:lnTo>
                  <a:pt x="1417" y="2267"/>
                </a:lnTo>
                <a:lnTo>
                  <a:pt x="1470" y="2285"/>
                </a:lnTo>
                <a:lnTo>
                  <a:pt x="1519" y="2305"/>
                </a:lnTo>
                <a:lnTo>
                  <a:pt x="1564" y="2325"/>
                </a:lnTo>
                <a:lnTo>
                  <a:pt x="1606" y="2345"/>
                </a:lnTo>
                <a:lnTo>
                  <a:pt x="1645" y="2364"/>
                </a:lnTo>
                <a:lnTo>
                  <a:pt x="1679" y="2384"/>
                </a:lnTo>
                <a:lnTo>
                  <a:pt x="1711" y="2406"/>
                </a:lnTo>
                <a:lnTo>
                  <a:pt x="1739" y="2426"/>
                </a:lnTo>
                <a:lnTo>
                  <a:pt x="1739" y="502"/>
                </a:lnTo>
                <a:lnTo>
                  <a:pt x="1735" y="495"/>
                </a:lnTo>
                <a:lnTo>
                  <a:pt x="1731" y="488"/>
                </a:lnTo>
                <a:lnTo>
                  <a:pt x="1724" y="478"/>
                </a:lnTo>
                <a:lnTo>
                  <a:pt x="1715" y="468"/>
                </a:lnTo>
                <a:lnTo>
                  <a:pt x="1704" y="456"/>
                </a:lnTo>
                <a:lnTo>
                  <a:pt x="1692" y="443"/>
                </a:lnTo>
                <a:lnTo>
                  <a:pt x="1677" y="429"/>
                </a:lnTo>
                <a:lnTo>
                  <a:pt x="1659" y="414"/>
                </a:lnTo>
                <a:lnTo>
                  <a:pt x="1639" y="398"/>
                </a:lnTo>
                <a:lnTo>
                  <a:pt x="1615" y="382"/>
                </a:lnTo>
                <a:lnTo>
                  <a:pt x="1590" y="365"/>
                </a:lnTo>
                <a:lnTo>
                  <a:pt x="1560" y="348"/>
                </a:lnTo>
                <a:lnTo>
                  <a:pt x="1527" y="331"/>
                </a:lnTo>
                <a:lnTo>
                  <a:pt x="1490" y="314"/>
                </a:lnTo>
                <a:lnTo>
                  <a:pt x="1451" y="296"/>
                </a:lnTo>
                <a:lnTo>
                  <a:pt x="1407" y="280"/>
                </a:lnTo>
                <a:lnTo>
                  <a:pt x="1358" y="263"/>
                </a:lnTo>
                <a:lnTo>
                  <a:pt x="1306" y="246"/>
                </a:lnTo>
                <a:lnTo>
                  <a:pt x="1250" y="231"/>
                </a:lnTo>
                <a:lnTo>
                  <a:pt x="1188" y="215"/>
                </a:lnTo>
                <a:lnTo>
                  <a:pt x="1122" y="202"/>
                </a:lnTo>
                <a:lnTo>
                  <a:pt x="1052" y="188"/>
                </a:lnTo>
                <a:lnTo>
                  <a:pt x="976" y="176"/>
                </a:lnTo>
                <a:lnTo>
                  <a:pt x="894" y="165"/>
                </a:lnTo>
                <a:lnTo>
                  <a:pt x="807" y="156"/>
                </a:lnTo>
                <a:lnTo>
                  <a:pt x="714" y="149"/>
                </a:lnTo>
                <a:lnTo>
                  <a:pt x="616" y="142"/>
                </a:lnTo>
                <a:lnTo>
                  <a:pt x="512" y="137"/>
                </a:lnTo>
                <a:lnTo>
                  <a:pt x="401" y="135"/>
                </a:lnTo>
                <a:close/>
                <a:moveTo>
                  <a:pt x="268" y="0"/>
                </a:moveTo>
                <a:lnTo>
                  <a:pt x="321" y="0"/>
                </a:lnTo>
                <a:lnTo>
                  <a:pt x="438" y="1"/>
                </a:lnTo>
                <a:lnTo>
                  <a:pt x="549" y="4"/>
                </a:lnTo>
                <a:lnTo>
                  <a:pt x="654" y="9"/>
                </a:lnTo>
                <a:lnTo>
                  <a:pt x="753" y="16"/>
                </a:lnTo>
                <a:lnTo>
                  <a:pt x="847" y="24"/>
                </a:lnTo>
                <a:lnTo>
                  <a:pt x="935" y="35"/>
                </a:lnTo>
                <a:lnTo>
                  <a:pt x="1019" y="46"/>
                </a:lnTo>
                <a:lnTo>
                  <a:pt x="1096" y="60"/>
                </a:lnTo>
                <a:lnTo>
                  <a:pt x="1170" y="74"/>
                </a:lnTo>
                <a:lnTo>
                  <a:pt x="1238" y="90"/>
                </a:lnTo>
                <a:lnTo>
                  <a:pt x="1302" y="106"/>
                </a:lnTo>
                <a:lnTo>
                  <a:pt x="1361" y="123"/>
                </a:lnTo>
                <a:lnTo>
                  <a:pt x="1417" y="142"/>
                </a:lnTo>
                <a:lnTo>
                  <a:pt x="1468" y="160"/>
                </a:lnTo>
                <a:lnTo>
                  <a:pt x="1516" y="178"/>
                </a:lnTo>
                <a:lnTo>
                  <a:pt x="1559" y="198"/>
                </a:lnTo>
                <a:lnTo>
                  <a:pt x="1599" y="218"/>
                </a:lnTo>
                <a:lnTo>
                  <a:pt x="1635" y="237"/>
                </a:lnTo>
                <a:lnTo>
                  <a:pt x="1668" y="257"/>
                </a:lnTo>
                <a:lnTo>
                  <a:pt x="1698" y="277"/>
                </a:lnTo>
                <a:lnTo>
                  <a:pt x="1725" y="296"/>
                </a:lnTo>
                <a:lnTo>
                  <a:pt x="1748" y="315"/>
                </a:lnTo>
                <a:lnTo>
                  <a:pt x="1770" y="334"/>
                </a:lnTo>
                <a:lnTo>
                  <a:pt x="1789" y="352"/>
                </a:lnTo>
                <a:lnTo>
                  <a:pt x="1805" y="368"/>
                </a:lnTo>
                <a:lnTo>
                  <a:pt x="1819" y="384"/>
                </a:lnTo>
                <a:lnTo>
                  <a:pt x="1833" y="368"/>
                </a:lnTo>
                <a:lnTo>
                  <a:pt x="1849" y="352"/>
                </a:lnTo>
                <a:lnTo>
                  <a:pt x="1868" y="334"/>
                </a:lnTo>
                <a:lnTo>
                  <a:pt x="1890" y="315"/>
                </a:lnTo>
                <a:lnTo>
                  <a:pt x="1913" y="296"/>
                </a:lnTo>
                <a:lnTo>
                  <a:pt x="1940" y="277"/>
                </a:lnTo>
                <a:lnTo>
                  <a:pt x="1970" y="257"/>
                </a:lnTo>
                <a:lnTo>
                  <a:pt x="2003" y="237"/>
                </a:lnTo>
                <a:lnTo>
                  <a:pt x="2039" y="218"/>
                </a:lnTo>
                <a:lnTo>
                  <a:pt x="2079" y="198"/>
                </a:lnTo>
                <a:lnTo>
                  <a:pt x="2122" y="178"/>
                </a:lnTo>
                <a:lnTo>
                  <a:pt x="2170" y="160"/>
                </a:lnTo>
                <a:lnTo>
                  <a:pt x="2221" y="142"/>
                </a:lnTo>
                <a:lnTo>
                  <a:pt x="2277" y="123"/>
                </a:lnTo>
                <a:lnTo>
                  <a:pt x="2336" y="106"/>
                </a:lnTo>
                <a:lnTo>
                  <a:pt x="2400" y="90"/>
                </a:lnTo>
                <a:lnTo>
                  <a:pt x="2468" y="74"/>
                </a:lnTo>
                <a:lnTo>
                  <a:pt x="2542" y="60"/>
                </a:lnTo>
                <a:lnTo>
                  <a:pt x="2619" y="46"/>
                </a:lnTo>
                <a:lnTo>
                  <a:pt x="2703" y="35"/>
                </a:lnTo>
                <a:lnTo>
                  <a:pt x="2791" y="24"/>
                </a:lnTo>
                <a:lnTo>
                  <a:pt x="2885" y="16"/>
                </a:lnTo>
                <a:lnTo>
                  <a:pt x="2984" y="9"/>
                </a:lnTo>
                <a:lnTo>
                  <a:pt x="3089" y="4"/>
                </a:lnTo>
                <a:lnTo>
                  <a:pt x="3200" y="1"/>
                </a:lnTo>
                <a:lnTo>
                  <a:pt x="3317" y="0"/>
                </a:lnTo>
                <a:lnTo>
                  <a:pt x="3370" y="0"/>
                </a:lnTo>
                <a:lnTo>
                  <a:pt x="3370" y="163"/>
                </a:lnTo>
                <a:lnTo>
                  <a:pt x="3443" y="162"/>
                </a:lnTo>
                <a:lnTo>
                  <a:pt x="3517" y="162"/>
                </a:lnTo>
                <a:lnTo>
                  <a:pt x="3638" y="162"/>
                </a:lnTo>
                <a:lnTo>
                  <a:pt x="3638" y="2532"/>
                </a:lnTo>
                <a:lnTo>
                  <a:pt x="3517" y="2532"/>
                </a:lnTo>
                <a:lnTo>
                  <a:pt x="3393" y="2533"/>
                </a:lnTo>
                <a:lnTo>
                  <a:pt x="3276" y="2535"/>
                </a:lnTo>
                <a:lnTo>
                  <a:pt x="3165" y="2540"/>
                </a:lnTo>
                <a:lnTo>
                  <a:pt x="3060" y="2547"/>
                </a:lnTo>
                <a:lnTo>
                  <a:pt x="2962" y="2554"/>
                </a:lnTo>
                <a:lnTo>
                  <a:pt x="2870" y="2563"/>
                </a:lnTo>
                <a:lnTo>
                  <a:pt x="2783" y="2573"/>
                </a:lnTo>
                <a:lnTo>
                  <a:pt x="2700" y="2584"/>
                </a:lnTo>
                <a:lnTo>
                  <a:pt x="2624" y="2597"/>
                </a:lnTo>
                <a:lnTo>
                  <a:pt x="2553" y="2610"/>
                </a:lnTo>
                <a:lnTo>
                  <a:pt x="2486" y="2624"/>
                </a:lnTo>
                <a:lnTo>
                  <a:pt x="2425" y="2639"/>
                </a:lnTo>
                <a:lnTo>
                  <a:pt x="2368" y="2654"/>
                </a:lnTo>
                <a:lnTo>
                  <a:pt x="2316" y="2670"/>
                </a:lnTo>
                <a:lnTo>
                  <a:pt x="2268" y="2685"/>
                </a:lnTo>
                <a:lnTo>
                  <a:pt x="2224" y="2702"/>
                </a:lnTo>
                <a:lnTo>
                  <a:pt x="2183" y="2719"/>
                </a:lnTo>
                <a:lnTo>
                  <a:pt x="2146" y="2734"/>
                </a:lnTo>
                <a:lnTo>
                  <a:pt x="2114" y="2751"/>
                </a:lnTo>
                <a:lnTo>
                  <a:pt x="2085" y="2766"/>
                </a:lnTo>
                <a:lnTo>
                  <a:pt x="2058" y="2782"/>
                </a:lnTo>
                <a:lnTo>
                  <a:pt x="2035" y="2796"/>
                </a:lnTo>
                <a:lnTo>
                  <a:pt x="2015" y="2811"/>
                </a:lnTo>
                <a:lnTo>
                  <a:pt x="1998" y="2824"/>
                </a:lnTo>
                <a:lnTo>
                  <a:pt x="1983" y="2836"/>
                </a:lnTo>
                <a:lnTo>
                  <a:pt x="1970" y="2849"/>
                </a:lnTo>
                <a:lnTo>
                  <a:pt x="1960" y="2859"/>
                </a:lnTo>
                <a:lnTo>
                  <a:pt x="1951" y="2869"/>
                </a:lnTo>
                <a:lnTo>
                  <a:pt x="1945" y="2876"/>
                </a:lnTo>
                <a:lnTo>
                  <a:pt x="1940" y="2883"/>
                </a:lnTo>
                <a:lnTo>
                  <a:pt x="1700" y="2883"/>
                </a:lnTo>
                <a:lnTo>
                  <a:pt x="1696" y="2876"/>
                </a:lnTo>
                <a:lnTo>
                  <a:pt x="1689" y="2869"/>
                </a:lnTo>
                <a:lnTo>
                  <a:pt x="1681" y="2860"/>
                </a:lnTo>
                <a:lnTo>
                  <a:pt x="1671" y="2850"/>
                </a:lnTo>
                <a:lnTo>
                  <a:pt x="1659" y="2837"/>
                </a:lnTo>
                <a:lnTo>
                  <a:pt x="1645" y="2825"/>
                </a:lnTo>
                <a:lnTo>
                  <a:pt x="1627" y="2812"/>
                </a:lnTo>
                <a:lnTo>
                  <a:pt x="1607" y="2797"/>
                </a:lnTo>
                <a:lnTo>
                  <a:pt x="1584" y="2783"/>
                </a:lnTo>
                <a:lnTo>
                  <a:pt x="1559" y="2768"/>
                </a:lnTo>
                <a:lnTo>
                  <a:pt x="1529" y="2752"/>
                </a:lnTo>
                <a:lnTo>
                  <a:pt x="1497" y="2735"/>
                </a:lnTo>
                <a:lnTo>
                  <a:pt x="1461" y="2720"/>
                </a:lnTo>
                <a:lnTo>
                  <a:pt x="1421" y="2703"/>
                </a:lnTo>
                <a:lnTo>
                  <a:pt x="1377" y="2686"/>
                </a:lnTo>
                <a:lnTo>
                  <a:pt x="1328" y="2671"/>
                </a:lnTo>
                <a:lnTo>
                  <a:pt x="1276" y="2655"/>
                </a:lnTo>
                <a:lnTo>
                  <a:pt x="1219" y="2640"/>
                </a:lnTo>
                <a:lnTo>
                  <a:pt x="1158" y="2625"/>
                </a:lnTo>
                <a:lnTo>
                  <a:pt x="1091" y="2611"/>
                </a:lnTo>
                <a:lnTo>
                  <a:pt x="1020" y="2598"/>
                </a:lnTo>
                <a:lnTo>
                  <a:pt x="943" y="2585"/>
                </a:lnTo>
                <a:lnTo>
                  <a:pt x="861" y="2573"/>
                </a:lnTo>
                <a:lnTo>
                  <a:pt x="773" y="2563"/>
                </a:lnTo>
                <a:lnTo>
                  <a:pt x="680" y="2554"/>
                </a:lnTo>
                <a:lnTo>
                  <a:pt x="581" y="2547"/>
                </a:lnTo>
                <a:lnTo>
                  <a:pt x="475" y="2541"/>
                </a:lnTo>
                <a:lnTo>
                  <a:pt x="364" y="2535"/>
                </a:lnTo>
                <a:lnTo>
                  <a:pt x="246" y="2533"/>
                </a:lnTo>
                <a:lnTo>
                  <a:pt x="121" y="2532"/>
                </a:lnTo>
                <a:lnTo>
                  <a:pt x="0" y="2532"/>
                </a:lnTo>
                <a:lnTo>
                  <a:pt x="0" y="162"/>
                </a:lnTo>
                <a:lnTo>
                  <a:pt x="121" y="162"/>
                </a:lnTo>
                <a:lnTo>
                  <a:pt x="195" y="162"/>
                </a:lnTo>
                <a:lnTo>
                  <a:pt x="268" y="16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8" name="Freeform 37"/>
          <p:cNvSpPr>
            <a:spLocks noEditPoints="1"/>
          </p:cNvSpPr>
          <p:nvPr/>
        </p:nvSpPr>
        <p:spPr bwMode="auto">
          <a:xfrm flipH="1">
            <a:off x="5057294" y="4280236"/>
            <a:ext cx="254831" cy="254676"/>
          </a:xfrm>
          <a:custGeom>
            <a:avLst/>
            <a:gdLst>
              <a:gd name="T0" fmla="*/ 4230 w 6560"/>
              <a:gd name="T1" fmla="*/ 1975 h 6556"/>
              <a:gd name="T2" fmla="*/ 1360 w 6560"/>
              <a:gd name="T3" fmla="*/ 4844 h 6556"/>
              <a:gd name="T4" fmla="*/ 1713 w 6560"/>
              <a:gd name="T5" fmla="*/ 5197 h 6556"/>
              <a:gd name="T6" fmla="*/ 4583 w 6560"/>
              <a:gd name="T7" fmla="*/ 2328 h 6556"/>
              <a:gd name="T8" fmla="*/ 4230 w 6560"/>
              <a:gd name="T9" fmla="*/ 1975 h 6556"/>
              <a:gd name="T10" fmla="*/ 4202 w 6560"/>
              <a:gd name="T11" fmla="*/ 923 h 6556"/>
              <a:gd name="T12" fmla="*/ 5637 w 6560"/>
              <a:gd name="T13" fmla="*/ 2356 h 6556"/>
              <a:gd name="T14" fmla="*/ 1845 w 6560"/>
              <a:gd name="T15" fmla="*/ 6145 h 6556"/>
              <a:gd name="T16" fmla="*/ 0 w 6560"/>
              <a:gd name="T17" fmla="*/ 6556 h 6556"/>
              <a:gd name="T18" fmla="*/ 411 w 6560"/>
              <a:gd name="T19" fmla="*/ 4712 h 6556"/>
              <a:gd name="T20" fmla="*/ 4202 w 6560"/>
              <a:gd name="T21" fmla="*/ 923 h 6556"/>
              <a:gd name="T22" fmla="*/ 5535 w 6560"/>
              <a:gd name="T23" fmla="*/ 0 h 6556"/>
              <a:gd name="T24" fmla="*/ 5647 w 6560"/>
              <a:gd name="T25" fmla="*/ 6 h 6556"/>
              <a:gd name="T26" fmla="*/ 5754 w 6560"/>
              <a:gd name="T27" fmla="*/ 24 h 6556"/>
              <a:gd name="T28" fmla="*/ 5858 w 6560"/>
              <a:gd name="T29" fmla="*/ 52 h 6556"/>
              <a:gd name="T30" fmla="*/ 5958 w 6560"/>
              <a:gd name="T31" fmla="*/ 92 h 6556"/>
              <a:gd name="T32" fmla="*/ 6051 w 6560"/>
              <a:gd name="T33" fmla="*/ 140 h 6556"/>
              <a:gd name="T34" fmla="*/ 6139 w 6560"/>
              <a:gd name="T35" fmla="*/ 197 h 6556"/>
              <a:gd name="T36" fmla="*/ 6221 w 6560"/>
              <a:gd name="T37" fmla="*/ 265 h 6556"/>
              <a:gd name="T38" fmla="*/ 6295 w 6560"/>
              <a:gd name="T39" fmla="*/ 339 h 6556"/>
              <a:gd name="T40" fmla="*/ 6363 w 6560"/>
              <a:gd name="T41" fmla="*/ 421 h 6556"/>
              <a:gd name="T42" fmla="*/ 6420 w 6560"/>
              <a:gd name="T43" fmla="*/ 508 h 6556"/>
              <a:gd name="T44" fmla="*/ 6468 w 6560"/>
              <a:gd name="T45" fmla="*/ 602 h 6556"/>
              <a:gd name="T46" fmla="*/ 6508 w 6560"/>
              <a:gd name="T47" fmla="*/ 702 h 6556"/>
              <a:gd name="T48" fmla="*/ 6536 w 6560"/>
              <a:gd name="T49" fmla="*/ 805 h 6556"/>
              <a:gd name="T50" fmla="*/ 6554 w 6560"/>
              <a:gd name="T51" fmla="*/ 913 h 6556"/>
              <a:gd name="T52" fmla="*/ 6560 w 6560"/>
              <a:gd name="T53" fmla="*/ 1025 h 6556"/>
              <a:gd name="T54" fmla="*/ 6554 w 6560"/>
              <a:gd name="T55" fmla="*/ 1138 h 6556"/>
              <a:gd name="T56" fmla="*/ 6534 w 6560"/>
              <a:gd name="T57" fmla="*/ 1248 h 6556"/>
              <a:gd name="T58" fmla="*/ 6506 w 6560"/>
              <a:gd name="T59" fmla="*/ 1353 h 6556"/>
              <a:gd name="T60" fmla="*/ 6464 w 6560"/>
              <a:gd name="T61" fmla="*/ 1455 h 6556"/>
              <a:gd name="T62" fmla="*/ 6414 w 6560"/>
              <a:gd name="T63" fmla="*/ 1551 h 6556"/>
              <a:gd name="T64" fmla="*/ 6355 w 6560"/>
              <a:gd name="T65" fmla="*/ 1638 h 6556"/>
              <a:gd name="T66" fmla="*/ 5944 w 6560"/>
              <a:gd name="T67" fmla="*/ 2049 h 6556"/>
              <a:gd name="T68" fmla="*/ 4510 w 6560"/>
              <a:gd name="T69" fmla="*/ 616 h 6556"/>
              <a:gd name="T70" fmla="*/ 4921 w 6560"/>
              <a:gd name="T71" fmla="*/ 205 h 6556"/>
              <a:gd name="T72" fmla="*/ 5008 w 6560"/>
              <a:gd name="T73" fmla="*/ 145 h 6556"/>
              <a:gd name="T74" fmla="*/ 5104 w 6560"/>
              <a:gd name="T75" fmla="*/ 96 h 6556"/>
              <a:gd name="T76" fmla="*/ 5206 w 6560"/>
              <a:gd name="T77" fmla="*/ 54 h 6556"/>
              <a:gd name="T78" fmla="*/ 5311 w 6560"/>
              <a:gd name="T79" fmla="*/ 26 h 6556"/>
              <a:gd name="T80" fmla="*/ 5421 w 6560"/>
              <a:gd name="T81" fmla="*/ 6 h 6556"/>
              <a:gd name="T82" fmla="*/ 5535 w 6560"/>
              <a:gd name="T8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60" h="6556">
                <a:moveTo>
                  <a:pt x="4230" y="1975"/>
                </a:moveTo>
                <a:lnTo>
                  <a:pt x="1360" y="4844"/>
                </a:lnTo>
                <a:lnTo>
                  <a:pt x="1713" y="5197"/>
                </a:lnTo>
                <a:lnTo>
                  <a:pt x="4583" y="2328"/>
                </a:lnTo>
                <a:lnTo>
                  <a:pt x="4230" y="1975"/>
                </a:lnTo>
                <a:close/>
                <a:moveTo>
                  <a:pt x="4202" y="923"/>
                </a:moveTo>
                <a:lnTo>
                  <a:pt x="5637" y="2356"/>
                </a:lnTo>
                <a:lnTo>
                  <a:pt x="1845" y="6145"/>
                </a:lnTo>
                <a:lnTo>
                  <a:pt x="0" y="6556"/>
                </a:lnTo>
                <a:lnTo>
                  <a:pt x="411" y="4712"/>
                </a:lnTo>
                <a:lnTo>
                  <a:pt x="4202" y="923"/>
                </a:lnTo>
                <a:close/>
                <a:moveTo>
                  <a:pt x="5535" y="0"/>
                </a:moveTo>
                <a:lnTo>
                  <a:pt x="5647" y="6"/>
                </a:lnTo>
                <a:lnTo>
                  <a:pt x="5754" y="24"/>
                </a:lnTo>
                <a:lnTo>
                  <a:pt x="5858" y="52"/>
                </a:lnTo>
                <a:lnTo>
                  <a:pt x="5958" y="92"/>
                </a:lnTo>
                <a:lnTo>
                  <a:pt x="6051" y="140"/>
                </a:lnTo>
                <a:lnTo>
                  <a:pt x="6139" y="197"/>
                </a:lnTo>
                <a:lnTo>
                  <a:pt x="6221" y="265"/>
                </a:lnTo>
                <a:lnTo>
                  <a:pt x="6295" y="339"/>
                </a:lnTo>
                <a:lnTo>
                  <a:pt x="6363" y="421"/>
                </a:lnTo>
                <a:lnTo>
                  <a:pt x="6420" y="508"/>
                </a:lnTo>
                <a:lnTo>
                  <a:pt x="6468" y="602"/>
                </a:lnTo>
                <a:lnTo>
                  <a:pt x="6508" y="702"/>
                </a:lnTo>
                <a:lnTo>
                  <a:pt x="6536" y="805"/>
                </a:lnTo>
                <a:lnTo>
                  <a:pt x="6554" y="913"/>
                </a:lnTo>
                <a:lnTo>
                  <a:pt x="6560" y="1025"/>
                </a:lnTo>
                <a:lnTo>
                  <a:pt x="6554" y="1138"/>
                </a:lnTo>
                <a:lnTo>
                  <a:pt x="6534" y="1248"/>
                </a:lnTo>
                <a:lnTo>
                  <a:pt x="6506" y="1353"/>
                </a:lnTo>
                <a:lnTo>
                  <a:pt x="6464" y="1455"/>
                </a:lnTo>
                <a:lnTo>
                  <a:pt x="6414" y="1551"/>
                </a:lnTo>
                <a:lnTo>
                  <a:pt x="6355" y="1638"/>
                </a:lnTo>
                <a:lnTo>
                  <a:pt x="5944" y="2049"/>
                </a:lnTo>
                <a:lnTo>
                  <a:pt x="4510" y="616"/>
                </a:lnTo>
                <a:lnTo>
                  <a:pt x="4921" y="205"/>
                </a:lnTo>
                <a:lnTo>
                  <a:pt x="5008" y="145"/>
                </a:lnTo>
                <a:lnTo>
                  <a:pt x="5104" y="96"/>
                </a:lnTo>
                <a:lnTo>
                  <a:pt x="5206" y="54"/>
                </a:lnTo>
                <a:lnTo>
                  <a:pt x="5311" y="26"/>
                </a:lnTo>
                <a:lnTo>
                  <a:pt x="5421" y="6"/>
                </a:lnTo>
                <a:lnTo>
                  <a:pt x="55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9" name="Group 68"/>
          <p:cNvGrpSpPr/>
          <p:nvPr/>
        </p:nvGrpSpPr>
        <p:grpSpPr>
          <a:xfrm flipH="1">
            <a:off x="3844948" y="4212609"/>
            <a:ext cx="298132" cy="329488"/>
            <a:chOff x="2770897" y="1490038"/>
            <a:chExt cx="1871662" cy="2068513"/>
          </a:xfrm>
          <a:solidFill>
            <a:schemeClr val="bg1"/>
          </a:solidFill>
        </p:grpSpPr>
        <p:sp>
          <p:nvSpPr>
            <p:cNvPr id="70" name="Freeform 78"/>
            <p:cNvSpPr>
              <a:spLocks noEditPoints="1"/>
            </p:cNvSpPr>
            <p:nvPr/>
          </p:nvSpPr>
          <p:spPr bwMode="auto">
            <a:xfrm>
              <a:off x="3094747" y="1823413"/>
              <a:ext cx="1208087" cy="1735138"/>
            </a:xfrm>
            <a:custGeom>
              <a:avLst/>
              <a:gdLst>
                <a:gd name="T0" fmla="*/ 852 w 2284"/>
                <a:gd name="T1" fmla="*/ 426 h 3278"/>
                <a:gd name="T2" fmla="*/ 561 w 2284"/>
                <a:gd name="T3" fmla="*/ 629 h 3278"/>
                <a:gd name="T4" fmla="*/ 386 w 2284"/>
                <a:gd name="T5" fmla="*/ 943 h 3278"/>
                <a:gd name="T6" fmla="*/ 357 w 2284"/>
                <a:gd name="T7" fmla="*/ 1251 h 3278"/>
                <a:gd name="T8" fmla="*/ 409 w 2284"/>
                <a:gd name="T9" fmla="*/ 1480 h 3278"/>
                <a:gd name="T10" fmla="*/ 547 w 2284"/>
                <a:gd name="T11" fmla="*/ 1701 h 3278"/>
                <a:gd name="T12" fmla="*/ 808 w 2284"/>
                <a:gd name="T13" fmla="*/ 1879 h 3278"/>
                <a:gd name="T14" fmla="*/ 851 w 2284"/>
                <a:gd name="T15" fmla="*/ 2273 h 3278"/>
                <a:gd name="T16" fmla="*/ 1101 w 2284"/>
                <a:gd name="T17" fmla="*/ 2333 h 3278"/>
                <a:gd name="T18" fmla="*/ 1242 w 2284"/>
                <a:gd name="T19" fmla="*/ 2325 h 3278"/>
                <a:gd name="T20" fmla="*/ 1452 w 2284"/>
                <a:gd name="T21" fmla="*/ 2255 h 3278"/>
                <a:gd name="T22" fmla="*/ 1541 w 2284"/>
                <a:gd name="T23" fmla="*/ 1847 h 3278"/>
                <a:gd name="T24" fmla="*/ 1774 w 2284"/>
                <a:gd name="T25" fmla="*/ 1660 h 3278"/>
                <a:gd name="T26" fmla="*/ 1893 w 2284"/>
                <a:gd name="T27" fmla="*/ 1433 h 3278"/>
                <a:gd name="T28" fmla="*/ 1931 w 2284"/>
                <a:gd name="T29" fmla="*/ 1208 h 3278"/>
                <a:gd name="T30" fmla="*/ 1876 w 2284"/>
                <a:gd name="T31" fmla="*/ 873 h 3278"/>
                <a:gd name="T32" fmla="*/ 1675 w 2284"/>
                <a:gd name="T33" fmla="*/ 579 h 3278"/>
                <a:gd name="T34" fmla="*/ 1364 w 2284"/>
                <a:gd name="T35" fmla="*/ 402 h 3278"/>
                <a:gd name="T36" fmla="*/ 1213 w 2284"/>
                <a:gd name="T37" fmla="*/ 0 h 3278"/>
                <a:gd name="T38" fmla="*/ 1652 w 2284"/>
                <a:gd name="T39" fmla="*/ 119 h 3278"/>
                <a:gd name="T40" fmla="*/ 2003 w 2284"/>
                <a:gd name="T41" fmla="*/ 392 h 3278"/>
                <a:gd name="T42" fmla="*/ 2225 w 2284"/>
                <a:gd name="T43" fmla="*/ 779 h 3278"/>
                <a:gd name="T44" fmla="*/ 2282 w 2284"/>
                <a:gd name="T45" fmla="*/ 1240 h 3278"/>
                <a:gd name="T46" fmla="*/ 2171 w 2284"/>
                <a:gd name="T47" fmla="*/ 1666 h 3278"/>
                <a:gd name="T48" fmla="*/ 1918 w 2284"/>
                <a:gd name="T49" fmla="*/ 1995 h 3278"/>
                <a:gd name="T50" fmla="*/ 1774 w 2284"/>
                <a:gd name="T51" fmla="*/ 2487 h 3278"/>
                <a:gd name="T52" fmla="*/ 1709 w 2284"/>
                <a:gd name="T53" fmla="*/ 2582 h 3278"/>
                <a:gd name="T54" fmla="*/ 1665 w 2284"/>
                <a:gd name="T55" fmla="*/ 2647 h 3278"/>
                <a:gd name="T56" fmla="*/ 1706 w 2284"/>
                <a:gd name="T57" fmla="*/ 2682 h 3278"/>
                <a:gd name="T58" fmla="*/ 1763 w 2284"/>
                <a:gd name="T59" fmla="*/ 2735 h 3278"/>
                <a:gd name="T60" fmla="*/ 1770 w 2284"/>
                <a:gd name="T61" fmla="*/ 2775 h 3278"/>
                <a:gd name="T62" fmla="*/ 1727 w 2284"/>
                <a:gd name="T63" fmla="*/ 3062 h 3278"/>
                <a:gd name="T64" fmla="*/ 1590 w 2284"/>
                <a:gd name="T65" fmla="*/ 3082 h 3278"/>
                <a:gd name="T66" fmla="*/ 1546 w 2284"/>
                <a:gd name="T67" fmla="*/ 3112 h 3278"/>
                <a:gd name="T68" fmla="*/ 1487 w 2284"/>
                <a:gd name="T69" fmla="*/ 3155 h 3278"/>
                <a:gd name="T70" fmla="*/ 1338 w 2284"/>
                <a:gd name="T71" fmla="*/ 3235 h 3278"/>
                <a:gd name="T72" fmla="*/ 1143 w 2284"/>
                <a:gd name="T73" fmla="*/ 3278 h 3278"/>
                <a:gd name="T74" fmla="*/ 948 w 2284"/>
                <a:gd name="T75" fmla="*/ 3235 h 3278"/>
                <a:gd name="T76" fmla="*/ 798 w 2284"/>
                <a:gd name="T77" fmla="*/ 3155 h 3278"/>
                <a:gd name="T78" fmla="*/ 739 w 2284"/>
                <a:gd name="T79" fmla="*/ 3112 h 3278"/>
                <a:gd name="T80" fmla="*/ 695 w 2284"/>
                <a:gd name="T81" fmla="*/ 3082 h 3278"/>
                <a:gd name="T82" fmla="*/ 558 w 2284"/>
                <a:gd name="T83" fmla="*/ 3062 h 3278"/>
                <a:gd name="T84" fmla="*/ 516 w 2284"/>
                <a:gd name="T85" fmla="*/ 2775 h 3278"/>
                <a:gd name="T86" fmla="*/ 523 w 2284"/>
                <a:gd name="T87" fmla="*/ 2735 h 3278"/>
                <a:gd name="T88" fmla="*/ 580 w 2284"/>
                <a:gd name="T89" fmla="*/ 2682 h 3278"/>
                <a:gd name="T90" fmla="*/ 620 w 2284"/>
                <a:gd name="T91" fmla="*/ 2648 h 3278"/>
                <a:gd name="T92" fmla="*/ 576 w 2284"/>
                <a:gd name="T93" fmla="*/ 2582 h 3278"/>
                <a:gd name="T94" fmla="*/ 511 w 2284"/>
                <a:gd name="T95" fmla="*/ 2487 h 3278"/>
                <a:gd name="T96" fmla="*/ 367 w 2284"/>
                <a:gd name="T97" fmla="*/ 1995 h 3278"/>
                <a:gd name="T98" fmla="*/ 113 w 2284"/>
                <a:gd name="T99" fmla="*/ 1666 h 3278"/>
                <a:gd name="T100" fmla="*/ 4 w 2284"/>
                <a:gd name="T101" fmla="*/ 1240 h 3278"/>
                <a:gd name="T102" fmla="*/ 61 w 2284"/>
                <a:gd name="T103" fmla="*/ 779 h 3278"/>
                <a:gd name="T104" fmla="*/ 283 w 2284"/>
                <a:gd name="T105" fmla="*/ 392 h 3278"/>
                <a:gd name="T106" fmla="*/ 633 w 2284"/>
                <a:gd name="T107" fmla="*/ 119 h 3278"/>
                <a:gd name="T108" fmla="*/ 1072 w 2284"/>
                <a:gd name="T109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4" h="3278">
                  <a:moveTo>
                    <a:pt x="1143" y="369"/>
                  </a:moveTo>
                  <a:lnTo>
                    <a:pt x="1066" y="373"/>
                  </a:lnTo>
                  <a:lnTo>
                    <a:pt x="993" y="384"/>
                  </a:lnTo>
                  <a:lnTo>
                    <a:pt x="922" y="402"/>
                  </a:lnTo>
                  <a:lnTo>
                    <a:pt x="852" y="426"/>
                  </a:lnTo>
                  <a:lnTo>
                    <a:pt x="787" y="456"/>
                  </a:lnTo>
                  <a:lnTo>
                    <a:pt x="724" y="491"/>
                  </a:lnTo>
                  <a:lnTo>
                    <a:pt x="665" y="533"/>
                  </a:lnTo>
                  <a:lnTo>
                    <a:pt x="611" y="579"/>
                  </a:lnTo>
                  <a:lnTo>
                    <a:pt x="561" y="629"/>
                  </a:lnTo>
                  <a:lnTo>
                    <a:pt x="514" y="685"/>
                  </a:lnTo>
                  <a:lnTo>
                    <a:pt x="474" y="744"/>
                  </a:lnTo>
                  <a:lnTo>
                    <a:pt x="439" y="806"/>
                  </a:lnTo>
                  <a:lnTo>
                    <a:pt x="409" y="873"/>
                  </a:lnTo>
                  <a:lnTo>
                    <a:pt x="386" y="943"/>
                  </a:lnTo>
                  <a:lnTo>
                    <a:pt x="369" y="1015"/>
                  </a:lnTo>
                  <a:lnTo>
                    <a:pt x="357" y="1089"/>
                  </a:lnTo>
                  <a:lnTo>
                    <a:pt x="353" y="1166"/>
                  </a:lnTo>
                  <a:lnTo>
                    <a:pt x="355" y="1208"/>
                  </a:lnTo>
                  <a:lnTo>
                    <a:pt x="357" y="1251"/>
                  </a:lnTo>
                  <a:lnTo>
                    <a:pt x="362" y="1296"/>
                  </a:lnTo>
                  <a:lnTo>
                    <a:pt x="370" y="1342"/>
                  </a:lnTo>
                  <a:lnTo>
                    <a:pt x="380" y="1387"/>
                  </a:lnTo>
                  <a:lnTo>
                    <a:pt x="392" y="1433"/>
                  </a:lnTo>
                  <a:lnTo>
                    <a:pt x="409" y="1480"/>
                  </a:lnTo>
                  <a:lnTo>
                    <a:pt x="429" y="1526"/>
                  </a:lnTo>
                  <a:lnTo>
                    <a:pt x="451" y="1572"/>
                  </a:lnTo>
                  <a:lnTo>
                    <a:pt x="479" y="1616"/>
                  </a:lnTo>
                  <a:lnTo>
                    <a:pt x="511" y="1660"/>
                  </a:lnTo>
                  <a:lnTo>
                    <a:pt x="547" y="1701"/>
                  </a:lnTo>
                  <a:lnTo>
                    <a:pt x="589" y="1741"/>
                  </a:lnTo>
                  <a:lnTo>
                    <a:pt x="635" y="1779"/>
                  </a:lnTo>
                  <a:lnTo>
                    <a:pt x="687" y="1814"/>
                  </a:lnTo>
                  <a:lnTo>
                    <a:pt x="744" y="1847"/>
                  </a:lnTo>
                  <a:lnTo>
                    <a:pt x="808" y="1879"/>
                  </a:lnTo>
                  <a:lnTo>
                    <a:pt x="808" y="2186"/>
                  </a:lnTo>
                  <a:lnTo>
                    <a:pt x="812" y="2211"/>
                  </a:lnTo>
                  <a:lnTo>
                    <a:pt x="820" y="2235"/>
                  </a:lnTo>
                  <a:lnTo>
                    <a:pt x="834" y="2255"/>
                  </a:lnTo>
                  <a:lnTo>
                    <a:pt x="851" y="2273"/>
                  </a:lnTo>
                  <a:lnTo>
                    <a:pt x="871" y="2285"/>
                  </a:lnTo>
                  <a:lnTo>
                    <a:pt x="896" y="2294"/>
                  </a:lnTo>
                  <a:lnTo>
                    <a:pt x="1031" y="2323"/>
                  </a:lnTo>
                  <a:lnTo>
                    <a:pt x="1066" y="2329"/>
                  </a:lnTo>
                  <a:lnTo>
                    <a:pt x="1101" y="2333"/>
                  </a:lnTo>
                  <a:lnTo>
                    <a:pt x="1135" y="2334"/>
                  </a:lnTo>
                  <a:lnTo>
                    <a:pt x="1168" y="2333"/>
                  </a:lnTo>
                  <a:lnTo>
                    <a:pt x="1198" y="2330"/>
                  </a:lnTo>
                  <a:lnTo>
                    <a:pt x="1222" y="2328"/>
                  </a:lnTo>
                  <a:lnTo>
                    <a:pt x="1242" y="2325"/>
                  </a:lnTo>
                  <a:lnTo>
                    <a:pt x="1255" y="2323"/>
                  </a:lnTo>
                  <a:lnTo>
                    <a:pt x="1389" y="2294"/>
                  </a:lnTo>
                  <a:lnTo>
                    <a:pt x="1413" y="2285"/>
                  </a:lnTo>
                  <a:lnTo>
                    <a:pt x="1435" y="2273"/>
                  </a:lnTo>
                  <a:lnTo>
                    <a:pt x="1452" y="2255"/>
                  </a:lnTo>
                  <a:lnTo>
                    <a:pt x="1466" y="2235"/>
                  </a:lnTo>
                  <a:lnTo>
                    <a:pt x="1473" y="2211"/>
                  </a:lnTo>
                  <a:lnTo>
                    <a:pt x="1477" y="2186"/>
                  </a:lnTo>
                  <a:lnTo>
                    <a:pt x="1477" y="1881"/>
                  </a:lnTo>
                  <a:lnTo>
                    <a:pt x="1541" y="1847"/>
                  </a:lnTo>
                  <a:lnTo>
                    <a:pt x="1599" y="1814"/>
                  </a:lnTo>
                  <a:lnTo>
                    <a:pt x="1651" y="1779"/>
                  </a:lnTo>
                  <a:lnTo>
                    <a:pt x="1697" y="1741"/>
                  </a:lnTo>
                  <a:lnTo>
                    <a:pt x="1739" y="1701"/>
                  </a:lnTo>
                  <a:lnTo>
                    <a:pt x="1774" y="1660"/>
                  </a:lnTo>
                  <a:lnTo>
                    <a:pt x="1807" y="1617"/>
                  </a:lnTo>
                  <a:lnTo>
                    <a:pt x="1834" y="1572"/>
                  </a:lnTo>
                  <a:lnTo>
                    <a:pt x="1857" y="1526"/>
                  </a:lnTo>
                  <a:lnTo>
                    <a:pt x="1877" y="1480"/>
                  </a:lnTo>
                  <a:lnTo>
                    <a:pt x="1893" y="1433"/>
                  </a:lnTo>
                  <a:lnTo>
                    <a:pt x="1906" y="1388"/>
                  </a:lnTo>
                  <a:lnTo>
                    <a:pt x="1916" y="1342"/>
                  </a:lnTo>
                  <a:lnTo>
                    <a:pt x="1924" y="1296"/>
                  </a:lnTo>
                  <a:lnTo>
                    <a:pt x="1927" y="1251"/>
                  </a:lnTo>
                  <a:lnTo>
                    <a:pt x="1931" y="1208"/>
                  </a:lnTo>
                  <a:lnTo>
                    <a:pt x="1931" y="1166"/>
                  </a:lnTo>
                  <a:lnTo>
                    <a:pt x="1927" y="1089"/>
                  </a:lnTo>
                  <a:lnTo>
                    <a:pt x="1917" y="1015"/>
                  </a:lnTo>
                  <a:lnTo>
                    <a:pt x="1900" y="943"/>
                  </a:lnTo>
                  <a:lnTo>
                    <a:pt x="1876" y="873"/>
                  </a:lnTo>
                  <a:lnTo>
                    <a:pt x="1847" y="806"/>
                  </a:lnTo>
                  <a:lnTo>
                    <a:pt x="1812" y="744"/>
                  </a:lnTo>
                  <a:lnTo>
                    <a:pt x="1770" y="685"/>
                  </a:lnTo>
                  <a:lnTo>
                    <a:pt x="1725" y="629"/>
                  </a:lnTo>
                  <a:lnTo>
                    <a:pt x="1675" y="579"/>
                  </a:lnTo>
                  <a:lnTo>
                    <a:pt x="1619" y="533"/>
                  </a:lnTo>
                  <a:lnTo>
                    <a:pt x="1561" y="491"/>
                  </a:lnTo>
                  <a:lnTo>
                    <a:pt x="1499" y="456"/>
                  </a:lnTo>
                  <a:lnTo>
                    <a:pt x="1433" y="426"/>
                  </a:lnTo>
                  <a:lnTo>
                    <a:pt x="1364" y="402"/>
                  </a:lnTo>
                  <a:lnTo>
                    <a:pt x="1292" y="384"/>
                  </a:lnTo>
                  <a:lnTo>
                    <a:pt x="1218" y="373"/>
                  </a:lnTo>
                  <a:lnTo>
                    <a:pt x="1143" y="369"/>
                  </a:lnTo>
                  <a:close/>
                  <a:moveTo>
                    <a:pt x="1072" y="0"/>
                  </a:moveTo>
                  <a:lnTo>
                    <a:pt x="1213" y="0"/>
                  </a:lnTo>
                  <a:lnTo>
                    <a:pt x="1306" y="10"/>
                  </a:lnTo>
                  <a:lnTo>
                    <a:pt x="1397" y="26"/>
                  </a:lnTo>
                  <a:lnTo>
                    <a:pt x="1485" y="51"/>
                  </a:lnTo>
                  <a:lnTo>
                    <a:pt x="1570" y="82"/>
                  </a:lnTo>
                  <a:lnTo>
                    <a:pt x="1652" y="119"/>
                  </a:lnTo>
                  <a:lnTo>
                    <a:pt x="1731" y="162"/>
                  </a:lnTo>
                  <a:lnTo>
                    <a:pt x="1805" y="212"/>
                  </a:lnTo>
                  <a:lnTo>
                    <a:pt x="1876" y="266"/>
                  </a:lnTo>
                  <a:lnTo>
                    <a:pt x="1941" y="327"/>
                  </a:lnTo>
                  <a:lnTo>
                    <a:pt x="2003" y="392"/>
                  </a:lnTo>
                  <a:lnTo>
                    <a:pt x="2058" y="461"/>
                  </a:lnTo>
                  <a:lnTo>
                    <a:pt x="2108" y="535"/>
                  </a:lnTo>
                  <a:lnTo>
                    <a:pt x="2154" y="612"/>
                  </a:lnTo>
                  <a:lnTo>
                    <a:pt x="2193" y="693"/>
                  </a:lnTo>
                  <a:lnTo>
                    <a:pt x="2225" y="779"/>
                  </a:lnTo>
                  <a:lnTo>
                    <a:pt x="2250" y="867"/>
                  </a:lnTo>
                  <a:lnTo>
                    <a:pt x="2269" y="957"/>
                  </a:lnTo>
                  <a:lnTo>
                    <a:pt x="2281" y="1050"/>
                  </a:lnTo>
                  <a:lnTo>
                    <a:pt x="2284" y="1144"/>
                  </a:lnTo>
                  <a:lnTo>
                    <a:pt x="2282" y="1240"/>
                  </a:lnTo>
                  <a:lnTo>
                    <a:pt x="2272" y="1332"/>
                  </a:lnTo>
                  <a:lnTo>
                    <a:pt x="2255" y="1421"/>
                  </a:lnTo>
                  <a:lnTo>
                    <a:pt x="2234" y="1506"/>
                  </a:lnTo>
                  <a:lnTo>
                    <a:pt x="2205" y="1588"/>
                  </a:lnTo>
                  <a:lnTo>
                    <a:pt x="2171" y="1666"/>
                  </a:lnTo>
                  <a:lnTo>
                    <a:pt x="2132" y="1740"/>
                  </a:lnTo>
                  <a:lnTo>
                    <a:pt x="2087" y="1810"/>
                  </a:lnTo>
                  <a:lnTo>
                    <a:pt x="2035" y="1877"/>
                  </a:lnTo>
                  <a:lnTo>
                    <a:pt x="1980" y="1938"/>
                  </a:lnTo>
                  <a:lnTo>
                    <a:pt x="1918" y="1995"/>
                  </a:lnTo>
                  <a:lnTo>
                    <a:pt x="1852" y="2048"/>
                  </a:lnTo>
                  <a:lnTo>
                    <a:pt x="1780" y="2097"/>
                  </a:lnTo>
                  <a:lnTo>
                    <a:pt x="1780" y="2426"/>
                  </a:lnTo>
                  <a:lnTo>
                    <a:pt x="1779" y="2459"/>
                  </a:lnTo>
                  <a:lnTo>
                    <a:pt x="1774" y="2487"/>
                  </a:lnTo>
                  <a:lnTo>
                    <a:pt x="1766" y="2511"/>
                  </a:lnTo>
                  <a:lnTo>
                    <a:pt x="1755" y="2533"/>
                  </a:lnTo>
                  <a:lnTo>
                    <a:pt x="1743" y="2552"/>
                  </a:lnTo>
                  <a:lnTo>
                    <a:pt x="1726" y="2567"/>
                  </a:lnTo>
                  <a:lnTo>
                    <a:pt x="1709" y="2582"/>
                  </a:lnTo>
                  <a:lnTo>
                    <a:pt x="1688" y="2596"/>
                  </a:lnTo>
                  <a:lnTo>
                    <a:pt x="1677" y="2607"/>
                  </a:lnTo>
                  <a:lnTo>
                    <a:pt x="1668" y="2621"/>
                  </a:lnTo>
                  <a:lnTo>
                    <a:pt x="1666" y="2637"/>
                  </a:lnTo>
                  <a:lnTo>
                    <a:pt x="1665" y="2647"/>
                  </a:lnTo>
                  <a:lnTo>
                    <a:pt x="1665" y="2658"/>
                  </a:lnTo>
                  <a:lnTo>
                    <a:pt x="1668" y="2668"/>
                  </a:lnTo>
                  <a:lnTo>
                    <a:pt x="1673" y="2676"/>
                  </a:lnTo>
                  <a:lnTo>
                    <a:pt x="1683" y="2681"/>
                  </a:lnTo>
                  <a:lnTo>
                    <a:pt x="1706" y="2682"/>
                  </a:lnTo>
                  <a:lnTo>
                    <a:pt x="1724" y="2688"/>
                  </a:lnTo>
                  <a:lnTo>
                    <a:pt x="1737" y="2697"/>
                  </a:lnTo>
                  <a:lnTo>
                    <a:pt x="1748" y="2709"/>
                  </a:lnTo>
                  <a:lnTo>
                    <a:pt x="1756" y="2721"/>
                  </a:lnTo>
                  <a:lnTo>
                    <a:pt x="1763" y="2735"/>
                  </a:lnTo>
                  <a:lnTo>
                    <a:pt x="1766" y="2746"/>
                  </a:lnTo>
                  <a:lnTo>
                    <a:pt x="1768" y="2758"/>
                  </a:lnTo>
                  <a:lnTo>
                    <a:pt x="1769" y="2768"/>
                  </a:lnTo>
                  <a:lnTo>
                    <a:pt x="1770" y="2773"/>
                  </a:lnTo>
                  <a:lnTo>
                    <a:pt x="1770" y="2775"/>
                  </a:lnTo>
                  <a:lnTo>
                    <a:pt x="1770" y="2988"/>
                  </a:lnTo>
                  <a:lnTo>
                    <a:pt x="1766" y="3010"/>
                  </a:lnTo>
                  <a:lnTo>
                    <a:pt x="1758" y="3031"/>
                  </a:lnTo>
                  <a:lnTo>
                    <a:pt x="1745" y="3049"/>
                  </a:lnTo>
                  <a:lnTo>
                    <a:pt x="1727" y="3062"/>
                  </a:lnTo>
                  <a:lnTo>
                    <a:pt x="1707" y="3070"/>
                  </a:lnTo>
                  <a:lnTo>
                    <a:pt x="1683" y="3074"/>
                  </a:lnTo>
                  <a:lnTo>
                    <a:pt x="1627" y="3074"/>
                  </a:lnTo>
                  <a:lnTo>
                    <a:pt x="1608" y="3075"/>
                  </a:lnTo>
                  <a:lnTo>
                    <a:pt x="1590" y="3082"/>
                  </a:lnTo>
                  <a:lnTo>
                    <a:pt x="1575" y="3089"/>
                  </a:lnTo>
                  <a:lnTo>
                    <a:pt x="1564" y="3097"/>
                  </a:lnTo>
                  <a:lnTo>
                    <a:pt x="1554" y="3104"/>
                  </a:lnTo>
                  <a:lnTo>
                    <a:pt x="1549" y="3109"/>
                  </a:lnTo>
                  <a:lnTo>
                    <a:pt x="1546" y="3112"/>
                  </a:lnTo>
                  <a:lnTo>
                    <a:pt x="1544" y="3114"/>
                  </a:lnTo>
                  <a:lnTo>
                    <a:pt x="1536" y="3119"/>
                  </a:lnTo>
                  <a:lnTo>
                    <a:pt x="1524" y="3129"/>
                  </a:lnTo>
                  <a:lnTo>
                    <a:pt x="1507" y="3141"/>
                  </a:lnTo>
                  <a:lnTo>
                    <a:pt x="1487" y="3155"/>
                  </a:lnTo>
                  <a:lnTo>
                    <a:pt x="1463" y="3170"/>
                  </a:lnTo>
                  <a:lnTo>
                    <a:pt x="1436" y="3186"/>
                  </a:lnTo>
                  <a:lnTo>
                    <a:pt x="1406" y="3202"/>
                  </a:lnTo>
                  <a:lnTo>
                    <a:pt x="1373" y="3219"/>
                  </a:lnTo>
                  <a:lnTo>
                    <a:pt x="1338" y="3235"/>
                  </a:lnTo>
                  <a:lnTo>
                    <a:pt x="1301" y="3249"/>
                  </a:lnTo>
                  <a:lnTo>
                    <a:pt x="1264" y="3260"/>
                  </a:lnTo>
                  <a:lnTo>
                    <a:pt x="1223" y="3269"/>
                  </a:lnTo>
                  <a:lnTo>
                    <a:pt x="1183" y="3275"/>
                  </a:lnTo>
                  <a:lnTo>
                    <a:pt x="1143" y="3278"/>
                  </a:lnTo>
                  <a:lnTo>
                    <a:pt x="1103" y="3275"/>
                  </a:lnTo>
                  <a:lnTo>
                    <a:pt x="1062" y="3269"/>
                  </a:lnTo>
                  <a:lnTo>
                    <a:pt x="1023" y="3260"/>
                  </a:lnTo>
                  <a:lnTo>
                    <a:pt x="986" y="3249"/>
                  </a:lnTo>
                  <a:lnTo>
                    <a:pt x="948" y="3235"/>
                  </a:lnTo>
                  <a:lnTo>
                    <a:pt x="914" y="3219"/>
                  </a:lnTo>
                  <a:lnTo>
                    <a:pt x="881" y="3202"/>
                  </a:lnTo>
                  <a:lnTo>
                    <a:pt x="850" y="3186"/>
                  </a:lnTo>
                  <a:lnTo>
                    <a:pt x="824" y="3170"/>
                  </a:lnTo>
                  <a:lnTo>
                    <a:pt x="798" y="3155"/>
                  </a:lnTo>
                  <a:lnTo>
                    <a:pt x="778" y="3141"/>
                  </a:lnTo>
                  <a:lnTo>
                    <a:pt x="762" y="3129"/>
                  </a:lnTo>
                  <a:lnTo>
                    <a:pt x="749" y="3119"/>
                  </a:lnTo>
                  <a:lnTo>
                    <a:pt x="742" y="3114"/>
                  </a:lnTo>
                  <a:lnTo>
                    <a:pt x="739" y="3112"/>
                  </a:lnTo>
                  <a:lnTo>
                    <a:pt x="737" y="3109"/>
                  </a:lnTo>
                  <a:lnTo>
                    <a:pt x="731" y="3104"/>
                  </a:lnTo>
                  <a:lnTo>
                    <a:pt x="722" y="3097"/>
                  </a:lnTo>
                  <a:lnTo>
                    <a:pt x="709" y="3089"/>
                  </a:lnTo>
                  <a:lnTo>
                    <a:pt x="695" y="3082"/>
                  </a:lnTo>
                  <a:lnTo>
                    <a:pt x="678" y="3075"/>
                  </a:lnTo>
                  <a:lnTo>
                    <a:pt x="659" y="3074"/>
                  </a:lnTo>
                  <a:lnTo>
                    <a:pt x="601" y="3074"/>
                  </a:lnTo>
                  <a:lnTo>
                    <a:pt x="578" y="3070"/>
                  </a:lnTo>
                  <a:lnTo>
                    <a:pt x="558" y="3062"/>
                  </a:lnTo>
                  <a:lnTo>
                    <a:pt x="541" y="3049"/>
                  </a:lnTo>
                  <a:lnTo>
                    <a:pt x="527" y="3031"/>
                  </a:lnTo>
                  <a:lnTo>
                    <a:pt x="518" y="3010"/>
                  </a:lnTo>
                  <a:lnTo>
                    <a:pt x="516" y="2988"/>
                  </a:lnTo>
                  <a:lnTo>
                    <a:pt x="516" y="2775"/>
                  </a:lnTo>
                  <a:lnTo>
                    <a:pt x="516" y="2773"/>
                  </a:lnTo>
                  <a:lnTo>
                    <a:pt x="516" y="2768"/>
                  </a:lnTo>
                  <a:lnTo>
                    <a:pt x="517" y="2758"/>
                  </a:lnTo>
                  <a:lnTo>
                    <a:pt x="519" y="2746"/>
                  </a:lnTo>
                  <a:lnTo>
                    <a:pt x="523" y="2735"/>
                  </a:lnTo>
                  <a:lnTo>
                    <a:pt x="529" y="2721"/>
                  </a:lnTo>
                  <a:lnTo>
                    <a:pt x="537" y="2709"/>
                  </a:lnTo>
                  <a:lnTo>
                    <a:pt x="548" y="2697"/>
                  </a:lnTo>
                  <a:lnTo>
                    <a:pt x="562" y="2688"/>
                  </a:lnTo>
                  <a:lnTo>
                    <a:pt x="580" y="2682"/>
                  </a:lnTo>
                  <a:lnTo>
                    <a:pt x="601" y="2681"/>
                  </a:lnTo>
                  <a:lnTo>
                    <a:pt x="611" y="2676"/>
                  </a:lnTo>
                  <a:lnTo>
                    <a:pt x="617" y="2668"/>
                  </a:lnTo>
                  <a:lnTo>
                    <a:pt x="620" y="2658"/>
                  </a:lnTo>
                  <a:lnTo>
                    <a:pt x="620" y="2648"/>
                  </a:lnTo>
                  <a:lnTo>
                    <a:pt x="620" y="2637"/>
                  </a:lnTo>
                  <a:lnTo>
                    <a:pt x="616" y="2621"/>
                  </a:lnTo>
                  <a:lnTo>
                    <a:pt x="609" y="2607"/>
                  </a:lnTo>
                  <a:lnTo>
                    <a:pt x="596" y="2596"/>
                  </a:lnTo>
                  <a:lnTo>
                    <a:pt x="576" y="2582"/>
                  </a:lnTo>
                  <a:lnTo>
                    <a:pt x="558" y="2567"/>
                  </a:lnTo>
                  <a:lnTo>
                    <a:pt x="543" y="2552"/>
                  </a:lnTo>
                  <a:lnTo>
                    <a:pt x="529" y="2533"/>
                  </a:lnTo>
                  <a:lnTo>
                    <a:pt x="519" y="2511"/>
                  </a:lnTo>
                  <a:lnTo>
                    <a:pt x="511" y="2487"/>
                  </a:lnTo>
                  <a:lnTo>
                    <a:pt x="507" y="2459"/>
                  </a:lnTo>
                  <a:lnTo>
                    <a:pt x="504" y="2426"/>
                  </a:lnTo>
                  <a:lnTo>
                    <a:pt x="504" y="2097"/>
                  </a:lnTo>
                  <a:lnTo>
                    <a:pt x="434" y="2048"/>
                  </a:lnTo>
                  <a:lnTo>
                    <a:pt x="367" y="1995"/>
                  </a:lnTo>
                  <a:lnTo>
                    <a:pt x="306" y="1938"/>
                  </a:lnTo>
                  <a:lnTo>
                    <a:pt x="249" y="1877"/>
                  </a:lnTo>
                  <a:lnTo>
                    <a:pt x="199" y="1810"/>
                  </a:lnTo>
                  <a:lnTo>
                    <a:pt x="154" y="1740"/>
                  </a:lnTo>
                  <a:lnTo>
                    <a:pt x="113" y="1666"/>
                  </a:lnTo>
                  <a:lnTo>
                    <a:pt x="79" y="1588"/>
                  </a:lnTo>
                  <a:lnTo>
                    <a:pt x="52" y="1506"/>
                  </a:lnTo>
                  <a:lnTo>
                    <a:pt x="29" y="1421"/>
                  </a:lnTo>
                  <a:lnTo>
                    <a:pt x="14" y="1332"/>
                  </a:lnTo>
                  <a:lnTo>
                    <a:pt x="4" y="1240"/>
                  </a:lnTo>
                  <a:lnTo>
                    <a:pt x="0" y="1144"/>
                  </a:lnTo>
                  <a:lnTo>
                    <a:pt x="4" y="1050"/>
                  </a:lnTo>
                  <a:lnTo>
                    <a:pt x="15" y="957"/>
                  </a:lnTo>
                  <a:lnTo>
                    <a:pt x="34" y="867"/>
                  </a:lnTo>
                  <a:lnTo>
                    <a:pt x="61" y="779"/>
                  </a:lnTo>
                  <a:lnTo>
                    <a:pt x="93" y="693"/>
                  </a:lnTo>
                  <a:lnTo>
                    <a:pt x="132" y="612"/>
                  </a:lnTo>
                  <a:lnTo>
                    <a:pt x="176" y="535"/>
                  </a:lnTo>
                  <a:lnTo>
                    <a:pt x="226" y="461"/>
                  </a:lnTo>
                  <a:lnTo>
                    <a:pt x="283" y="392"/>
                  </a:lnTo>
                  <a:lnTo>
                    <a:pt x="343" y="327"/>
                  </a:lnTo>
                  <a:lnTo>
                    <a:pt x="410" y="266"/>
                  </a:lnTo>
                  <a:lnTo>
                    <a:pt x="480" y="212"/>
                  </a:lnTo>
                  <a:lnTo>
                    <a:pt x="555" y="162"/>
                  </a:lnTo>
                  <a:lnTo>
                    <a:pt x="633" y="119"/>
                  </a:lnTo>
                  <a:lnTo>
                    <a:pt x="715" y="82"/>
                  </a:lnTo>
                  <a:lnTo>
                    <a:pt x="801" y="51"/>
                  </a:lnTo>
                  <a:lnTo>
                    <a:pt x="889" y="26"/>
                  </a:lnTo>
                  <a:lnTo>
                    <a:pt x="979" y="10"/>
                  </a:lnTo>
                  <a:lnTo>
                    <a:pt x="10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4242509" y="1810713"/>
              <a:ext cx="223837" cy="206375"/>
            </a:xfrm>
            <a:custGeom>
              <a:avLst/>
              <a:gdLst>
                <a:gd name="T0" fmla="*/ 293 w 422"/>
                <a:gd name="T1" fmla="*/ 0 h 389"/>
                <a:gd name="T2" fmla="*/ 314 w 422"/>
                <a:gd name="T3" fmla="*/ 3 h 389"/>
                <a:gd name="T4" fmla="*/ 334 w 422"/>
                <a:gd name="T5" fmla="*/ 10 h 389"/>
                <a:gd name="T6" fmla="*/ 352 w 422"/>
                <a:gd name="T7" fmla="*/ 21 h 389"/>
                <a:gd name="T8" fmla="*/ 367 w 422"/>
                <a:gd name="T9" fmla="*/ 36 h 389"/>
                <a:gd name="T10" fmla="*/ 399 w 422"/>
                <a:gd name="T11" fmla="*/ 75 h 389"/>
                <a:gd name="T12" fmla="*/ 411 w 422"/>
                <a:gd name="T13" fmla="*/ 93 h 389"/>
                <a:gd name="T14" fmla="*/ 418 w 422"/>
                <a:gd name="T15" fmla="*/ 113 h 389"/>
                <a:gd name="T16" fmla="*/ 422 w 422"/>
                <a:gd name="T17" fmla="*/ 133 h 389"/>
                <a:gd name="T18" fmla="*/ 421 w 422"/>
                <a:gd name="T19" fmla="*/ 155 h 389"/>
                <a:gd name="T20" fmla="*/ 416 w 422"/>
                <a:gd name="T21" fmla="*/ 175 h 389"/>
                <a:gd name="T22" fmla="*/ 406 w 422"/>
                <a:gd name="T23" fmla="*/ 193 h 389"/>
                <a:gd name="T24" fmla="*/ 393 w 422"/>
                <a:gd name="T25" fmla="*/ 210 h 389"/>
                <a:gd name="T26" fmla="*/ 377 w 422"/>
                <a:gd name="T27" fmla="*/ 224 h 389"/>
                <a:gd name="T28" fmla="*/ 168 w 422"/>
                <a:gd name="T29" fmla="*/ 371 h 389"/>
                <a:gd name="T30" fmla="*/ 149 w 422"/>
                <a:gd name="T31" fmla="*/ 382 h 389"/>
                <a:gd name="T32" fmla="*/ 128 w 422"/>
                <a:gd name="T33" fmla="*/ 388 h 389"/>
                <a:gd name="T34" fmla="*/ 105 w 422"/>
                <a:gd name="T35" fmla="*/ 389 h 389"/>
                <a:gd name="T36" fmla="*/ 84 w 422"/>
                <a:gd name="T37" fmla="*/ 386 h 389"/>
                <a:gd name="T38" fmla="*/ 64 w 422"/>
                <a:gd name="T39" fmla="*/ 378 h 389"/>
                <a:gd name="T40" fmla="*/ 45 w 422"/>
                <a:gd name="T41" fmla="*/ 367 h 389"/>
                <a:gd name="T42" fmla="*/ 30 w 422"/>
                <a:gd name="T43" fmla="*/ 351 h 389"/>
                <a:gd name="T44" fmla="*/ 26 w 422"/>
                <a:gd name="T45" fmla="*/ 347 h 389"/>
                <a:gd name="T46" fmla="*/ 22 w 422"/>
                <a:gd name="T47" fmla="*/ 344 h 389"/>
                <a:gd name="T48" fmla="*/ 8 w 422"/>
                <a:gd name="T49" fmla="*/ 322 h 389"/>
                <a:gd name="T50" fmla="*/ 1 w 422"/>
                <a:gd name="T51" fmla="*/ 297 h 389"/>
                <a:gd name="T52" fmla="*/ 0 w 422"/>
                <a:gd name="T53" fmla="*/ 271 h 389"/>
                <a:gd name="T54" fmla="*/ 5 w 422"/>
                <a:gd name="T55" fmla="*/ 248 h 389"/>
                <a:gd name="T56" fmla="*/ 15 w 422"/>
                <a:gd name="T57" fmla="*/ 224 h 389"/>
                <a:gd name="T58" fmla="*/ 31 w 422"/>
                <a:gd name="T59" fmla="*/ 204 h 389"/>
                <a:gd name="T60" fmla="*/ 216 w 422"/>
                <a:gd name="T61" fmla="*/ 28 h 389"/>
                <a:gd name="T62" fmla="*/ 233 w 422"/>
                <a:gd name="T63" fmla="*/ 15 h 389"/>
                <a:gd name="T64" fmla="*/ 252 w 422"/>
                <a:gd name="T65" fmla="*/ 5 h 389"/>
                <a:gd name="T66" fmla="*/ 272 w 422"/>
                <a:gd name="T67" fmla="*/ 0 h 389"/>
                <a:gd name="T68" fmla="*/ 293 w 422"/>
                <a:gd name="T6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2" h="389">
                  <a:moveTo>
                    <a:pt x="293" y="0"/>
                  </a:moveTo>
                  <a:lnTo>
                    <a:pt x="314" y="3"/>
                  </a:lnTo>
                  <a:lnTo>
                    <a:pt x="334" y="10"/>
                  </a:lnTo>
                  <a:lnTo>
                    <a:pt x="352" y="21"/>
                  </a:lnTo>
                  <a:lnTo>
                    <a:pt x="367" y="36"/>
                  </a:lnTo>
                  <a:lnTo>
                    <a:pt x="399" y="75"/>
                  </a:lnTo>
                  <a:lnTo>
                    <a:pt x="411" y="93"/>
                  </a:lnTo>
                  <a:lnTo>
                    <a:pt x="418" y="113"/>
                  </a:lnTo>
                  <a:lnTo>
                    <a:pt x="422" y="133"/>
                  </a:lnTo>
                  <a:lnTo>
                    <a:pt x="421" y="155"/>
                  </a:lnTo>
                  <a:lnTo>
                    <a:pt x="416" y="175"/>
                  </a:lnTo>
                  <a:lnTo>
                    <a:pt x="406" y="193"/>
                  </a:lnTo>
                  <a:lnTo>
                    <a:pt x="393" y="210"/>
                  </a:lnTo>
                  <a:lnTo>
                    <a:pt x="377" y="224"/>
                  </a:lnTo>
                  <a:lnTo>
                    <a:pt x="168" y="371"/>
                  </a:lnTo>
                  <a:lnTo>
                    <a:pt x="149" y="382"/>
                  </a:lnTo>
                  <a:lnTo>
                    <a:pt x="128" y="388"/>
                  </a:lnTo>
                  <a:lnTo>
                    <a:pt x="105" y="389"/>
                  </a:lnTo>
                  <a:lnTo>
                    <a:pt x="84" y="386"/>
                  </a:lnTo>
                  <a:lnTo>
                    <a:pt x="64" y="378"/>
                  </a:lnTo>
                  <a:lnTo>
                    <a:pt x="45" y="367"/>
                  </a:lnTo>
                  <a:lnTo>
                    <a:pt x="30" y="351"/>
                  </a:lnTo>
                  <a:lnTo>
                    <a:pt x="26" y="347"/>
                  </a:lnTo>
                  <a:lnTo>
                    <a:pt x="22" y="344"/>
                  </a:lnTo>
                  <a:lnTo>
                    <a:pt x="8" y="322"/>
                  </a:lnTo>
                  <a:lnTo>
                    <a:pt x="1" y="297"/>
                  </a:lnTo>
                  <a:lnTo>
                    <a:pt x="0" y="271"/>
                  </a:lnTo>
                  <a:lnTo>
                    <a:pt x="5" y="248"/>
                  </a:lnTo>
                  <a:lnTo>
                    <a:pt x="15" y="224"/>
                  </a:lnTo>
                  <a:lnTo>
                    <a:pt x="31" y="204"/>
                  </a:lnTo>
                  <a:lnTo>
                    <a:pt x="216" y="28"/>
                  </a:lnTo>
                  <a:lnTo>
                    <a:pt x="233" y="15"/>
                  </a:lnTo>
                  <a:lnTo>
                    <a:pt x="252" y="5"/>
                  </a:lnTo>
                  <a:lnTo>
                    <a:pt x="272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3626559" y="1490038"/>
              <a:ext cx="134937" cy="244475"/>
            </a:xfrm>
            <a:custGeom>
              <a:avLst/>
              <a:gdLst>
                <a:gd name="T0" fmla="*/ 151 w 254"/>
                <a:gd name="T1" fmla="*/ 0 h 461"/>
                <a:gd name="T2" fmla="*/ 151 w 254"/>
                <a:gd name="T3" fmla="*/ 0 h 461"/>
                <a:gd name="T4" fmla="*/ 172 w 254"/>
                <a:gd name="T5" fmla="*/ 3 h 461"/>
                <a:gd name="T6" fmla="*/ 192 w 254"/>
                <a:gd name="T7" fmla="*/ 9 h 461"/>
                <a:gd name="T8" fmla="*/ 210 w 254"/>
                <a:gd name="T9" fmla="*/ 19 h 461"/>
                <a:gd name="T10" fmla="*/ 226 w 254"/>
                <a:gd name="T11" fmla="*/ 33 h 461"/>
                <a:gd name="T12" fmla="*/ 239 w 254"/>
                <a:gd name="T13" fmla="*/ 49 h 461"/>
                <a:gd name="T14" fmla="*/ 249 w 254"/>
                <a:gd name="T15" fmla="*/ 68 h 461"/>
                <a:gd name="T16" fmla="*/ 254 w 254"/>
                <a:gd name="T17" fmla="*/ 88 h 461"/>
                <a:gd name="T18" fmla="*/ 254 w 254"/>
                <a:gd name="T19" fmla="*/ 109 h 461"/>
                <a:gd name="T20" fmla="*/ 237 w 254"/>
                <a:gd name="T21" fmla="*/ 365 h 461"/>
                <a:gd name="T22" fmla="*/ 232 w 254"/>
                <a:gd name="T23" fmla="*/ 390 h 461"/>
                <a:gd name="T24" fmla="*/ 221 w 254"/>
                <a:gd name="T25" fmla="*/ 414 h 461"/>
                <a:gd name="T26" fmla="*/ 206 w 254"/>
                <a:gd name="T27" fmla="*/ 432 h 461"/>
                <a:gd name="T28" fmla="*/ 185 w 254"/>
                <a:gd name="T29" fmla="*/ 447 h 461"/>
                <a:gd name="T30" fmla="*/ 162 w 254"/>
                <a:gd name="T31" fmla="*/ 457 h 461"/>
                <a:gd name="T32" fmla="*/ 136 w 254"/>
                <a:gd name="T33" fmla="*/ 460 h 461"/>
                <a:gd name="T34" fmla="*/ 131 w 254"/>
                <a:gd name="T35" fmla="*/ 460 h 461"/>
                <a:gd name="T36" fmla="*/ 126 w 254"/>
                <a:gd name="T37" fmla="*/ 461 h 461"/>
                <a:gd name="T38" fmla="*/ 99 w 254"/>
                <a:gd name="T39" fmla="*/ 457 h 461"/>
                <a:gd name="T40" fmla="*/ 75 w 254"/>
                <a:gd name="T41" fmla="*/ 449 h 461"/>
                <a:gd name="T42" fmla="*/ 55 w 254"/>
                <a:gd name="T43" fmla="*/ 435 h 461"/>
                <a:gd name="T44" fmla="*/ 39 w 254"/>
                <a:gd name="T45" fmla="*/ 415 h 461"/>
                <a:gd name="T46" fmla="*/ 28 w 254"/>
                <a:gd name="T47" fmla="*/ 392 h 461"/>
                <a:gd name="T48" fmla="*/ 22 w 254"/>
                <a:gd name="T49" fmla="*/ 367 h 461"/>
                <a:gd name="T50" fmla="*/ 0 w 254"/>
                <a:gd name="T51" fmla="*/ 113 h 461"/>
                <a:gd name="T52" fmla="*/ 0 w 254"/>
                <a:gd name="T53" fmla="*/ 92 h 461"/>
                <a:gd name="T54" fmla="*/ 5 w 254"/>
                <a:gd name="T55" fmla="*/ 72 h 461"/>
                <a:gd name="T56" fmla="*/ 14 w 254"/>
                <a:gd name="T57" fmla="*/ 52 h 461"/>
                <a:gd name="T58" fmla="*/ 25 w 254"/>
                <a:gd name="T59" fmla="*/ 34 h 461"/>
                <a:gd name="T60" fmla="*/ 41 w 254"/>
                <a:gd name="T61" fmla="*/ 20 h 461"/>
                <a:gd name="T62" fmla="*/ 59 w 254"/>
                <a:gd name="T63" fmla="*/ 10 h 461"/>
                <a:gd name="T64" fmla="*/ 79 w 254"/>
                <a:gd name="T65" fmla="*/ 3 h 461"/>
                <a:gd name="T66" fmla="*/ 100 w 254"/>
                <a:gd name="T67" fmla="*/ 0 h 461"/>
                <a:gd name="T68" fmla="*/ 151 w 254"/>
                <a:gd name="T6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461">
                  <a:moveTo>
                    <a:pt x="151" y="0"/>
                  </a:moveTo>
                  <a:lnTo>
                    <a:pt x="151" y="0"/>
                  </a:lnTo>
                  <a:lnTo>
                    <a:pt x="172" y="3"/>
                  </a:lnTo>
                  <a:lnTo>
                    <a:pt x="192" y="9"/>
                  </a:lnTo>
                  <a:lnTo>
                    <a:pt x="210" y="19"/>
                  </a:lnTo>
                  <a:lnTo>
                    <a:pt x="226" y="33"/>
                  </a:lnTo>
                  <a:lnTo>
                    <a:pt x="239" y="49"/>
                  </a:lnTo>
                  <a:lnTo>
                    <a:pt x="249" y="68"/>
                  </a:lnTo>
                  <a:lnTo>
                    <a:pt x="254" y="88"/>
                  </a:lnTo>
                  <a:lnTo>
                    <a:pt x="254" y="109"/>
                  </a:lnTo>
                  <a:lnTo>
                    <a:pt x="237" y="365"/>
                  </a:lnTo>
                  <a:lnTo>
                    <a:pt x="232" y="390"/>
                  </a:lnTo>
                  <a:lnTo>
                    <a:pt x="221" y="414"/>
                  </a:lnTo>
                  <a:lnTo>
                    <a:pt x="206" y="432"/>
                  </a:lnTo>
                  <a:lnTo>
                    <a:pt x="185" y="447"/>
                  </a:lnTo>
                  <a:lnTo>
                    <a:pt x="162" y="457"/>
                  </a:lnTo>
                  <a:lnTo>
                    <a:pt x="136" y="460"/>
                  </a:lnTo>
                  <a:lnTo>
                    <a:pt x="131" y="460"/>
                  </a:lnTo>
                  <a:lnTo>
                    <a:pt x="126" y="461"/>
                  </a:lnTo>
                  <a:lnTo>
                    <a:pt x="99" y="457"/>
                  </a:lnTo>
                  <a:lnTo>
                    <a:pt x="75" y="449"/>
                  </a:lnTo>
                  <a:lnTo>
                    <a:pt x="55" y="435"/>
                  </a:lnTo>
                  <a:lnTo>
                    <a:pt x="39" y="415"/>
                  </a:lnTo>
                  <a:lnTo>
                    <a:pt x="28" y="392"/>
                  </a:lnTo>
                  <a:lnTo>
                    <a:pt x="22" y="367"/>
                  </a:lnTo>
                  <a:lnTo>
                    <a:pt x="0" y="113"/>
                  </a:lnTo>
                  <a:lnTo>
                    <a:pt x="0" y="92"/>
                  </a:lnTo>
                  <a:lnTo>
                    <a:pt x="5" y="72"/>
                  </a:lnTo>
                  <a:lnTo>
                    <a:pt x="14" y="52"/>
                  </a:lnTo>
                  <a:lnTo>
                    <a:pt x="25" y="34"/>
                  </a:lnTo>
                  <a:lnTo>
                    <a:pt x="41" y="20"/>
                  </a:lnTo>
                  <a:lnTo>
                    <a:pt x="59" y="10"/>
                  </a:lnTo>
                  <a:lnTo>
                    <a:pt x="79" y="3"/>
                  </a:lnTo>
                  <a:lnTo>
                    <a:pt x="100" y="0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2770897" y="2566363"/>
              <a:ext cx="242887" cy="155575"/>
            </a:xfrm>
            <a:custGeom>
              <a:avLst/>
              <a:gdLst>
                <a:gd name="T0" fmla="*/ 366 w 461"/>
                <a:gd name="T1" fmla="*/ 0 h 294"/>
                <a:gd name="T2" fmla="*/ 391 w 461"/>
                <a:gd name="T3" fmla="*/ 7 h 294"/>
                <a:gd name="T4" fmla="*/ 413 w 461"/>
                <a:gd name="T5" fmla="*/ 18 h 294"/>
                <a:gd name="T6" fmla="*/ 432 w 461"/>
                <a:gd name="T7" fmla="*/ 34 h 294"/>
                <a:gd name="T8" fmla="*/ 447 w 461"/>
                <a:gd name="T9" fmla="*/ 56 h 294"/>
                <a:gd name="T10" fmla="*/ 456 w 461"/>
                <a:gd name="T11" fmla="*/ 80 h 294"/>
                <a:gd name="T12" fmla="*/ 457 w 461"/>
                <a:gd name="T13" fmla="*/ 85 h 294"/>
                <a:gd name="T14" fmla="*/ 459 w 461"/>
                <a:gd name="T15" fmla="*/ 88 h 294"/>
                <a:gd name="T16" fmla="*/ 461 w 461"/>
                <a:gd name="T17" fmla="*/ 115 h 294"/>
                <a:gd name="T18" fmla="*/ 457 w 461"/>
                <a:gd name="T19" fmla="*/ 140 h 294"/>
                <a:gd name="T20" fmla="*/ 449 w 461"/>
                <a:gd name="T21" fmla="*/ 164 h 294"/>
                <a:gd name="T22" fmla="*/ 433 w 461"/>
                <a:gd name="T23" fmla="*/ 184 h 294"/>
                <a:gd name="T24" fmla="*/ 413 w 461"/>
                <a:gd name="T25" fmla="*/ 200 h 294"/>
                <a:gd name="T26" fmla="*/ 389 w 461"/>
                <a:gd name="T27" fmla="*/ 212 h 294"/>
                <a:gd name="T28" fmla="*/ 146 w 461"/>
                <a:gd name="T29" fmla="*/ 289 h 294"/>
                <a:gd name="T30" fmla="*/ 125 w 461"/>
                <a:gd name="T31" fmla="*/ 294 h 294"/>
                <a:gd name="T32" fmla="*/ 104 w 461"/>
                <a:gd name="T33" fmla="*/ 294 h 294"/>
                <a:gd name="T34" fmla="*/ 84 w 461"/>
                <a:gd name="T35" fmla="*/ 289 h 294"/>
                <a:gd name="T36" fmla="*/ 64 w 461"/>
                <a:gd name="T37" fmla="*/ 282 h 294"/>
                <a:gd name="T38" fmla="*/ 48 w 461"/>
                <a:gd name="T39" fmla="*/ 269 h 294"/>
                <a:gd name="T40" fmla="*/ 32 w 461"/>
                <a:gd name="T41" fmla="*/ 254 h 294"/>
                <a:gd name="T42" fmla="*/ 22 w 461"/>
                <a:gd name="T43" fmla="*/ 237 h 294"/>
                <a:gd name="T44" fmla="*/ 15 w 461"/>
                <a:gd name="T45" fmla="*/ 217 h 294"/>
                <a:gd name="T46" fmla="*/ 2 w 461"/>
                <a:gd name="T47" fmla="*/ 168 h 294"/>
                <a:gd name="T48" fmla="*/ 0 w 461"/>
                <a:gd name="T49" fmla="*/ 147 h 294"/>
                <a:gd name="T50" fmla="*/ 2 w 461"/>
                <a:gd name="T51" fmla="*/ 126 h 294"/>
                <a:gd name="T52" fmla="*/ 9 w 461"/>
                <a:gd name="T53" fmla="*/ 106 h 294"/>
                <a:gd name="T54" fmla="*/ 19 w 461"/>
                <a:gd name="T55" fmla="*/ 87 h 294"/>
                <a:gd name="T56" fmla="*/ 31 w 461"/>
                <a:gd name="T57" fmla="*/ 71 h 294"/>
                <a:gd name="T58" fmla="*/ 48 w 461"/>
                <a:gd name="T59" fmla="*/ 58 h 294"/>
                <a:gd name="T60" fmla="*/ 66 w 461"/>
                <a:gd name="T61" fmla="*/ 49 h 294"/>
                <a:gd name="T62" fmla="*/ 88 w 461"/>
                <a:gd name="T63" fmla="*/ 43 h 294"/>
                <a:gd name="T64" fmla="*/ 339 w 461"/>
                <a:gd name="T65" fmla="*/ 2 h 294"/>
                <a:gd name="T66" fmla="*/ 366 w 461"/>
                <a:gd name="T6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294">
                  <a:moveTo>
                    <a:pt x="366" y="0"/>
                  </a:moveTo>
                  <a:lnTo>
                    <a:pt x="391" y="7"/>
                  </a:lnTo>
                  <a:lnTo>
                    <a:pt x="413" y="18"/>
                  </a:lnTo>
                  <a:lnTo>
                    <a:pt x="432" y="34"/>
                  </a:lnTo>
                  <a:lnTo>
                    <a:pt x="447" y="56"/>
                  </a:lnTo>
                  <a:lnTo>
                    <a:pt x="456" y="80"/>
                  </a:lnTo>
                  <a:lnTo>
                    <a:pt x="457" y="85"/>
                  </a:lnTo>
                  <a:lnTo>
                    <a:pt x="459" y="88"/>
                  </a:lnTo>
                  <a:lnTo>
                    <a:pt x="461" y="115"/>
                  </a:lnTo>
                  <a:lnTo>
                    <a:pt x="457" y="140"/>
                  </a:lnTo>
                  <a:lnTo>
                    <a:pt x="449" y="164"/>
                  </a:lnTo>
                  <a:lnTo>
                    <a:pt x="433" y="184"/>
                  </a:lnTo>
                  <a:lnTo>
                    <a:pt x="413" y="200"/>
                  </a:lnTo>
                  <a:lnTo>
                    <a:pt x="389" y="212"/>
                  </a:lnTo>
                  <a:lnTo>
                    <a:pt x="146" y="289"/>
                  </a:lnTo>
                  <a:lnTo>
                    <a:pt x="125" y="294"/>
                  </a:lnTo>
                  <a:lnTo>
                    <a:pt x="104" y="294"/>
                  </a:lnTo>
                  <a:lnTo>
                    <a:pt x="84" y="289"/>
                  </a:lnTo>
                  <a:lnTo>
                    <a:pt x="64" y="282"/>
                  </a:lnTo>
                  <a:lnTo>
                    <a:pt x="48" y="269"/>
                  </a:lnTo>
                  <a:lnTo>
                    <a:pt x="32" y="254"/>
                  </a:lnTo>
                  <a:lnTo>
                    <a:pt x="22" y="237"/>
                  </a:lnTo>
                  <a:lnTo>
                    <a:pt x="15" y="217"/>
                  </a:lnTo>
                  <a:lnTo>
                    <a:pt x="2" y="168"/>
                  </a:lnTo>
                  <a:lnTo>
                    <a:pt x="0" y="147"/>
                  </a:lnTo>
                  <a:lnTo>
                    <a:pt x="2" y="126"/>
                  </a:lnTo>
                  <a:lnTo>
                    <a:pt x="9" y="106"/>
                  </a:lnTo>
                  <a:lnTo>
                    <a:pt x="19" y="87"/>
                  </a:lnTo>
                  <a:lnTo>
                    <a:pt x="31" y="71"/>
                  </a:lnTo>
                  <a:lnTo>
                    <a:pt x="48" y="58"/>
                  </a:lnTo>
                  <a:lnTo>
                    <a:pt x="66" y="49"/>
                  </a:lnTo>
                  <a:lnTo>
                    <a:pt x="88" y="43"/>
                  </a:lnTo>
                  <a:lnTo>
                    <a:pt x="339" y="2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2931234" y="1828176"/>
              <a:ext cx="225425" cy="203200"/>
            </a:xfrm>
            <a:custGeom>
              <a:avLst/>
              <a:gdLst>
                <a:gd name="T0" fmla="*/ 124 w 425"/>
                <a:gd name="T1" fmla="*/ 0 h 385"/>
                <a:gd name="T2" fmla="*/ 146 w 425"/>
                <a:gd name="T3" fmla="*/ 0 h 385"/>
                <a:gd name="T4" fmla="*/ 166 w 425"/>
                <a:gd name="T5" fmla="*/ 5 h 385"/>
                <a:gd name="T6" fmla="*/ 185 w 425"/>
                <a:gd name="T7" fmla="*/ 14 h 385"/>
                <a:gd name="T8" fmla="*/ 202 w 425"/>
                <a:gd name="T9" fmla="*/ 27 h 385"/>
                <a:gd name="T10" fmla="*/ 391 w 425"/>
                <a:gd name="T11" fmla="*/ 198 h 385"/>
                <a:gd name="T12" fmla="*/ 409 w 425"/>
                <a:gd name="T13" fmla="*/ 218 h 385"/>
                <a:gd name="T14" fmla="*/ 419 w 425"/>
                <a:gd name="T15" fmla="*/ 240 h 385"/>
                <a:gd name="T16" fmla="*/ 425 w 425"/>
                <a:gd name="T17" fmla="*/ 266 h 385"/>
                <a:gd name="T18" fmla="*/ 424 w 425"/>
                <a:gd name="T19" fmla="*/ 291 h 385"/>
                <a:gd name="T20" fmla="*/ 416 w 425"/>
                <a:gd name="T21" fmla="*/ 316 h 385"/>
                <a:gd name="T22" fmla="*/ 403 w 425"/>
                <a:gd name="T23" fmla="*/ 338 h 385"/>
                <a:gd name="T24" fmla="*/ 400 w 425"/>
                <a:gd name="T25" fmla="*/ 342 h 385"/>
                <a:gd name="T26" fmla="*/ 397 w 425"/>
                <a:gd name="T27" fmla="*/ 346 h 385"/>
                <a:gd name="T28" fmla="*/ 378 w 425"/>
                <a:gd name="T29" fmla="*/ 365 h 385"/>
                <a:gd name="T30" fmla="*/ 356 w 425"/>
                <a:gd name="T31" fmla="*/ 377 h 385"/>
                <a:gd name="T32" fmla="*/ 332 w 425"/>
                <a:gd name="T33" fmla="*/ 384 h 385"/>
                <a:gd name="T34" fmla="*/ 307 w 425"/>
                <a:gd name="T35" fmla="*/ 385 h 385"/>
                <a:gd name="T36" fmla="*/ 282 w 425"/>
                <a:gd name="T37" fmla="*/ 380 h 385"/>
                <a:gd name="T38" fmla="*/ 258 w 425"/>
                <a:gd name="T39" fmla="*/ 369 h 385"/>
                <a:gd name="T40" fmla="*/ 45 w 425"/>
                <a:gd name="T41" fmla="*/ 227 h 385"/>
                <a:gd name="T42" fmla="*/ 29 w 425"/>
                <a:gd name="T43" fmla="*/ 213 h 385"/>
                <a:gd name="T44" fmla="*/ 16 w 425"/>
                <a:gd name="T45" fmla="*/ 196 h 385"/>
                <a:gd name="T46" fmla="*/ 6 w 425"/>
                <a:gd name="T47" fmla="*/ 179 h 385"/>
                <a:gd name="T48" fmla="*/ 1 w 425"/>
                <a:gd name="T49" fmla="*/ 159 h 385"/>
                <a:gd name="T50" fmla="*/ 0 w 425"/>
                <a:gd name="T51" fmla="*/ 137 h 385"/>
                <a:gd name="T52" fmla="*/ 2 w 425"/>
                <a:gd name="T53" fmla="*/ 116 h 385"/>
                <a:gd name="T54" fmla="*/ 10 w 425"/>
                <a:gd name="T55" fmla="*/ 97 h 385"/>
                <a:gd name="T56" fmla="*/ 20 w 425"/>
                <a:gd name="T57" fmla="*/ 78 h 385"/>
                <a:gd name="T58" fmla="*/ 51 w 425"/>
                <a:gd name="T59" fmla="*/ 38 h 385"/>
                <a:gd name="T60" fmla="*/ 67 w 425"/>
                <a:gd name="T61" fmla="*/ 23 h 385"/>
                <a:gd name="T62" fmla="*/ 84 w 425"/>
                <a:gd name="T63" fmla="*/ 12 h 385"/>
                <a:gd name="T64" fmla="*/ 104 w 425"/>
                <a:gd name="T65" fmla="*/ 4 h 385"/>
                <a:gd name="T66" fmla="*/ 124 w 425"/>
                <a:gd name="T6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5" h="385">
                  <a:moveTo>
                    <a:pt x="124" y="0"/>
                  </a:moveTo>
                  <a:lnTo>
                    <a:pt x="146" y="0"/>
                  </a:lnTo>
                  <a:lnTo>
                    <a:pt x="166" y="5"/>
                  </a:lnTo>
                  <a:lnTo>
                    <a:pt x="185" y="14"/>
                  </a:lnTo>
                  <a:lnTo>
                    <a:pt x="202" y="27"/>
                  </a:lnTo>
                  <a:lnTo>
                    <a:pt x="391" y="198"/>
                  </a:lnTo>
                  <a:lnTo>
                    <a:pt x="409" y="218"/>
                  </a:lnTo>
                  <a:lnTo>
                    <a:pt x="419" y="240"/>
                  </a:lnTo>
                  <a:lnTo>
                    <a:pt x="425" y="266"/>
                  </a:lnTo>
                  <a:lnTo>
                    <a:pt x="424" y="291"/>
                  </a:lnTo>
                  <a:lnTo>
                    <a:pt x="416" y="316"/>
                  </a:lnTo>
                  <a:lnTo>
                    <a:pt x="403" y="338"/>
                  </a:lnTo>
                  <a:lnTo>
                    <a:pt x="400" y="342"/>
                  </a:lnTo>
                  <a:lnTo>
                    <a:pt x="397" y="346"/>
                  </a:lnTo>
                  <a:lnTo>
                    <a:pt x="378" y="365"/>
                  </a:lnTo>
                  <a:lnTo>
                    <a:pt x="356" y="377"/>
                  </a:lnTo>
                  <a:lnTo>
                    <a:pt x="332" y="384"/>
                  </a:lnTo>
                  <a:lnTo>
                    <a:pt x="307" y="385"/>
                  </a:lnTo>
                  <a:lnTo>
                    <a:pt x="282" y="380"/>
                  </a:lnTo>
                  <a:lnTo>
                    <a:pt x="258" y="369"/>
                  </a:lnTo>
                  <a:lnTo>
                    <a:pt x="45" y="227"/>
                  </a:lnTo>
                  <a:lnTo>
                    <a:pt x="29" y="213"/>
                  </a:lnTo>
                  <a:lnTo>
                    <a:pt x="16" y="196"/>
                  </a:lnTo>
                  <a:lnTo>
                    <a:pt x="6" y="179"/>
                  </a:lnTo>
                  <a:lnTo>
                    <a:pt x="1" y="159"/>
                  </a:lnTo>
                  <a:lnTo>
                    <a:pt x="0" y="137"/>
                  </a:lnTo>
                  <a:lnTo>
                    <a:pt x="2" y="116"/>
                  </a:lnTo>
                  <a:lnTo>
                    <a:pt x="10" y="97"/>
                  </a:lnTo>
                  <a:lnTo>
                    <a:pt x="20" y="78"/>
                  </a:lnTo>
                  <a:lnTo>
                    <a:pt x="51" y="38"/>
                  </a:lnTo>
                  <a:lnTo>
                    <a:pt x="67" y="23"/>
                  </a:lnTo>
                  <a:lnTo>
                    <a:pt x="84" y="12"/>
                  </a:lnTo>
                  <a:lnTo>
                    <a:pt x="10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4398084" y="2552076"/>
              <a:ext cx="244475" cy="152400"/>
            </a:xfrm>
            <a:custGeom>
              <a:avLst/>
              <a:gdLst>
                <a:gd name="T0" fmla="*/ 94 w 461"/>
                <a:gd name="T1" fmla="*/ 0 h 288"/>
                <a:gd name="T2" fmla="*/ 121 w 461"/>
                <a:gd name="T3" fmla="*/ 0 h 288"/>
                <a:gd name="T4" fmla="*/ 373 w 461"/>
                <a:gd name="T5" fmla="*/ 36 h 288"/>
                <a:gd name="T6" fmla="*/ 394 w 461"/>
                <a:gd name="T7" fmla="*/ 41 h 288"/>
                <a:gd name="T8" fmla="*/ 412 w 461"/>
                <a:gd name="T9" fmla="*/ 50 h 288"/>
                <a:gd name="T10" fmla="*/ 429 w 461"/>
                <a:gd name="T11" fmla="*/ 63 h 288"/>
                <a:gd name="T12" fmla="*/ 443 w 461"/>
                <a:gd name="T13" fmla="*/ 79 h 288"/>
                <a:gd name="T14" fmla="*/ 454 w 461"/>
                <a:gd name="T15" fmla="*/ 97 h 288"/>
                <a:gd name="T16" fmla="*/ 460 w 461"/>
                <a:gd name="T17" fmla="*/ 117 h 288"/>
                <a:gd name="T18" fmla="*/ 461 w 461"/>
                <a:gd name="T19" fmla="*/ 138 h 288"/>
                <a:gd name="T20" fmla="*/ 459 w 461"/>
                <a:gd name="T21" fmla="*/ 158 h 288"/>
                <a:gd name="T22" fmla="*/ 448 w 461"/>
                <a:gd name="T23" fmla="*/ 208 h 288"/>
                <a:gd name="T24" fmla="*/ 441 w 461"/>
                <a:gd name="T25" fmla="*/ 229 h 288"/>
                <a:gd name="T26" fmla="*/ 430 w 461"/>
                <a:gd name="T27" fmla="*/ 246 h 288"/>
                <a:gd name="T28" fmla="*/ 416 w 461"/>
                <a:gd name="T29" fmla="*/ 261 h 288"/>
                <a:gd name="T30" fmla="*/ 400 w 461"/>
                <a:gd name="T31" fmla="*/ 274 h 288"/>
                <a:gd name="T32" fmla="*/ 381 w 461"/>
                <a:gd name="T33" fmla="*/ 283 h 288"/>
                <a:gd name="T34" fmla="*/ 360 w 461"/>
                <a:gd name="T35" fmla="*/ 288 h 288"/>
                <a:gd name="T36" fmla="*/ 339 w 461"/>
                <a:gd name="T37" fmla="*/ 288 h 288"/>
                <a:gd name="T38" fmla="*/ 318 w 461"/>
                <a:gd name="T39" fmla="*/ 284 h 288"/>
                <a:gd name="T40" fmla="*/ 74 w 461"/>
                <a:gd name="T41" fmla="*/ 211 h 288"/>
                <a:gd name="T42" fmla="*/ 50 w 461"/>
                <a:gd name="T43" fmla="*/ 201 h 288"/>
                <a:gd name="T44" fmla="*/ 29 w 461"/>
                <a:gd name="T45" fmla="*/ 185 h 288"/>
                <a:gd name="T46" fmla="*/ 14 w 461"/>
                <a:gd name="T47" fmla="*/ 164 h 288"/>
                <a:gd name="T48" fmla="*/ 4 w 461"/>
                <a:gd name="T49" fmla="*/ 142 h 288"/>
                <a:gd name="T50" fmla="*/ 0 w 461"/>
                <a:gd name="T51" fmla="*/ 117 h 288"/>
                <a:gd name="T52" fmla="*/ 3 w 461"/>
                <a:gd name="T53" fmla="*/ 90 h 288"/>
                <a:gd name="T54" fmla="*/ 4 w 461"/>
                <a:gd name="T55" fmla="*/ 85 h 288"/>
                <a:gd name="T56" fmla="*/ 5 w 461"/>
                <a:gd name="T57" fmla="*/ 80 h 288"/>
                <a:gd name="T58" fmla="*/ 14 w 461"/>
                <a:gd name="T59" fmla="*/ 55 h 288"/>
                <a:gd name="T60" fmla="*/ 28 w 461"/>
                <a:gd name="T61" fmla="*/ 35 h 288"/>
                <a:gd name="T62" fmla="*/ 47 w 461"/>
                <a:gd name="T63" fmla="*/ 17 h 288"/>
                <a:gd name="T64" fmla="*/ 69 w 461"/>
                <a:gd name="T65" fmla="*/ 6 h 288"/>
                <a:gd name="T66" fmla="*/ 94 w 461"/>
                <a:gd name="T6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288">
                  <a:moveTo>
                    <a:pt x="94" y="0"/>
                  </a:moveTo>
                  <a:lnTo>
                    <a:pt x="121" y="0"/>
                  </a:lnTo>
                  <a:lnTo>
                    <a:pt x="373" y="36"/>
                  </a:lnTo>
                  <a:lnTo>
                    <a:pt x="394" y="41"/>
                  </a:lnTo>
                  <a:lnTo>
                    <a:pt x="412" y="50"/>
                  </a:lnTo>
                  <a:lnTo>
                    <a:pt x="429" y="63"/>
                  </a:lnTo>
                  <a:lnTo>
                    <a:pt x="443" y="79"/>
                  </a:lnTo>
                  <a:lnTo>
                    <a:pt x="454" y="97"/>
                  </a:lnTo>
                  <a:lnTo>
                    <a:pt x="460" y="117"/>
                  </a:lnTo>
                  <a:lnTo>
                    <a:pt x="461" y="138"/>
                  </a:lnTo>
                  <a:lnTo>
                    <a:pt x="459" y="158"/>
                  </a:lnTo>
                  <a:lnTo>
                    <a:pt x="448" y="208"/>
                  </a:lnTo>
                  <a:lnTo>
                    <a:pt x="441" y="229"/>
                  </a:lnTo>
                  <a:lnTo>
                    <a:pt x="430" y="246"/>
                  </a:lnTo>
                  <a:lnTo>
                    <a:pt x="416" y="261"/>
                  </a:lnTo>
                  <a:lnTo>
                    <a:pt x="400" y="274"/>
                  </a:lnTo>
                  <a:lnTo>
                    <a:pt x="381" y="283"/>
                  </a:lnTo>
                  <a:lnTo>
                    <a:pt x="360" y="288"/>
                  </a:lnTo>
                  <a:lnTo>
                    <a:pt x="339" y="288"/>
                  </a:lnTo>
                  <a:lnTo>
                    <a:pt x="318" y="284"/>
                  </a:lnTo>
                  <a:lnTo>
                    <a:pt x="74" y="211"/>
                  </a:lnTo>
                  <a:lnTo>
                    <a:pt x="50" y="201"/>
                  </a:lnTo>
                  <a:lnTo>
                    <a:pt x="29" y="185"/>
                  </a:lnTo>
                  <a:lnTo>
                    <a:pt x="14" y="164"/>
                  </a:lnTo>
                  <a:lnTo>
                    <a:pt x="4" y="142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4" y="85"/>
                  </a:lnTo>
                  <a:lnTo>
                    <a:pt x="5" y="80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7"/>
                  </a:lnTo>
                  <a:lnTo>
                    <a:pt x="69" y="6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348380" y="4244282"/>
            <a:ext cx="229815" cy="297815"/>
            <a:chOff x="1938338" y="1250950"/>
            <a:chExt cx="2897188" cy="3754438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938338" y="3767138"/>
              <a:ext cx="1258888" cy="1238250"/>
            </a:xfrm>
            <a:custGeom>
              <a:avLst/>
              <a:gdLst>
                <a:gd name="T0" fmla="*/ 411 w 1587"/>
                <a:gd name="T1" fmla="*/ 0 h 1559"/>
                <a:gd name="T2" fmla="*/ 1190 w 1587"/>
                <a:gd name="T3" fmla="*/ 53 h 1559"/>
                <a:gd name="T4" fmla="*/ 1587 w 1587"/>
                <a:gd name="T5" fmla="*/ 393 h 1559"/>
                <a:gd name="T6" fmla="*/ 1170 w 1587"/>
                <a:gd name="T7" fmla="*/ 1559 h 1559"/>
                <a:gd name="T8" fmla="*/ 745 w 1587"/>
                <a:gd name="T9" fmla="*/ 904 h 1559"/>
                <a:gd name="T10" fmla="*/ 0 w 1587"/>
                <a:gd name="T11" fmla="*/ 1150 h 1559"/>
                <a:gd name="T12" fmla="*/ 411 w 1587"/>
                <a:gd name="T13" fmla="*/ 0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" h="1559">
                  <a:moveTo>
                    <a:pt x="411" y="0"/>
                  </a:moveTo>
                  <a:lnTo>
                    <a:pt x="1190" y="53"/>
                  </a:lnTo>
                  <a:lnTo>
                    <a:pt x="1587" y="393"/>
                  </a:lnTo>
                  <a:lnTo>
                    <a:pt x="1170" y="1559"/>
                  </a:lnTo>
                  <a:lnTo>
                    <a:pt x="745" y="904"/>
                  </a:lnTo>
                  <a:lnTo>
                    <a:pt x="0" y="115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576638" y="3767138"/>
              <a:ext cx="1258888" cy="1238250"/>
            </a:xfrm>
            <a:custGeom>
              <a:avLst/>
              <a:gdLst>
                <a:gd name="T0" fmla="*/ 1174 w 1587"/>
                <a:gd name="T1" fmla="*/ 0 h 1559"/>
                <a:gd name="T2" fmla="*/ 1587 w 1587"/>
                <a:gd name="T3" fmla="*/ 1150 h 1559"/>
                <a:gd name="T4" fmla="*/ 841 w 1587"/>
                <a:gd name="T5" fmla="*/ 904 h 1559"/>
                <a:gd name="T6" fmla="*/ 416 w 1587"/>
                <a:gd name="T7" fmla="*/ 1559 h 1559"/>
                <a:gd name="T8" fmla="*/ 0 w 1587"/>
                <a:gd name="T9" fmla="*/ 393 h 1559"/>
                <a:gd name="T10" fmla="*/ 396 w 1587"/>
                <a:gd name="T11" fmla="*/ 53 h 1559"/>
                <a:gd name="T12" fmla="*/ 1174 w 1587"/>
                <a:gd name="T13" fmla="*/ 0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" h="1559">
                  <a:moveTo>
                    <a:pt x="1174" y="0"/>
                  </a:moveTo>
                  <a:lnTo>
                    <a:pt x="1587" y="1150"/>
                  </a:lnTo>
                  <a:lnTo>
                    <a:pt x="841" y="904"/>
                  </a:lnTo>
                  <a:lnTo>
                    <a:pt x="416" y="1559"/>
                  </a:lnTo>
                  <a:lnTo>
                    <a:pt x="0" y="393"/>
                  </a:lnTo>
                  <a:lnTo>
                    <a:pt x="396" y="53"/>
                  </a:lnTo>
                  <a:lnTo>
                    <a:pt x="1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2011363" y="1250950"/>
              <a:ext cx="2749550" cy="2716212"/>
            </a:xfrm>
            <a:custGeom>
              <a:avLst/>
              <a:gdLst>
                <a:gd name="T0" fmla="*/ 1630 w 3464"/>
                <a:gd name="T1" fmla="*/ 747 h 3420"/>
                <a:gd name="T2" fmla="*/ 1450 w 3464"/>
                <a:gd name="T3" fmla="*/ 783 h 3420"/>
                <a:gd name="T4" fmla="*/ 1285 w 3464"/>
                <a:gd name="T5" fmla="*/ 847 h 3420"/>
                <a:gd name="T6" fmla="*/ 1135 w 3464"/>
                <a:gd name="T7" fmla="*/ 940 h 3420"/>
                <a:gd name="T8" fmla="*/ 1007 w 3464"/>
                <a:gd name="T9" fmla="*/ 1056 h 3420"/>
                <a:gd name="T10" fmla="*/ 900 w 3464"/>
                <a:gd name="T11" fmla="*/ 1193 h 3420"/>
                <a:gd name="T12" fmla="*/ 820 w 3464"/>
                <a:gd name="T13" fmla="*/ 1348 h 3420"/>
                <a:gd name="T14" fmla="*/ 771 w 3464"/>
                <a:gd name="T15" fmla="*/ 1519 h 3420"/>
                <a:gd name="T16" fmla="*/ 752 w 3464"/>
                <a:gd name="T17" fmla="*/ 1701 h 3420"/>
                <a:gd name="T18" fmla="*/ 771 w 3464"/>
                <a:gd name="T19" fmla="*/ 1884 h 3420"/>
                <a:gd name="T20" fmla="*/ 820 w 3464"/>
                <a:gd name="T21" fmla="*/ 2053 h 3420"/>
                <a:gd name="T22" fmla="*/ 900 w 3464"/>
                <a:gd name="T23" fmla="*/ 2209 h 3420"/>
                <a:gd name="T24" fmla="*/ 1007 w 3464"/>
                <a:gd name="T25" fmla="*/ 2348 h 3420"/>
                <a:gd name="T26" fmla="*/ 1135 w 3464"/>
                <a:gd name="T27" fmla="*/ 2464 h 3420"/>
                <a:gd name="T28" fmla="*/ 1285 w 3464"/>
                <a:gd name="T29" fmla="*/ 2557 h 3420"/>
                <a:gd name="T30" fmla="*/ 1450 w 3464"/>
                <a:gd name="T31" fmla="*/ 2621 h 3420"/>
                <a:gd name="T32" fmla="*/ 1630 w 3464"/>
                <a:gd name="T33" fmla="*/ 2654 h 3420"/>
                <a:gd name="T34" fmla="*/ 1817 w 3464"/>
                <a:gd name="T35" fmla="*/ 2654 h 3420"/>
                <a:gd name="T36" fmla="*/ 1996 w 3464"/>
                <a:gd name="T37" fmla="*/ 2621 h 3420"/>
                <a:gd name="T38" fmla="*/ 2161 w 3464"/>
                <a:gd name="T39" fmla="*/ 2557 h 3420"/>
                <a:gd name="T40" fmla="*/ 2309 w 3464"/>
                <a:gd name="T41" fmla="*/ 2464 h 3420"/>
                <a:gd name="T42" fmla="*/ 2439 w 3464"/>
                <a:gd name="T43" fmla="*/ 2348 h 3420"/>
                <a:gd name="T44" fmla="*/ 2546 w 3464"/>
                <a:gd name="T45" fmla="*/ 2209 h 3420"/>
                <a:gd name="T46" fmla="*/ 2626 w 3464"/>
                <a:gd name="T47" fmla="*/ 2053 h 3420"/>
                <a:gd name="T48" fmla="*/ 2676 w 3464"/>
                <a:gd name="T49" fmla="*/ 1884 h 3420"/>
                <a:gd name="T50" fmla="*/ 2694 w 3464"/>
                <a:gd name="T51" fmla="*/ 1701 h 3420"/>
                <a:gd name="T52" fmla="*/ 2676 w 3464"/>
                <a:gd name="T53" fmla="*/ 1519 h 3420"/>
                <a:gd name="T54" fmla="*/ 2626 w 3464"/>
                <a:gd name="T55" fmla="*/ 1348 h 3420"/>
                <a:gd name="T56" fmla="*/ 2546 w 3464"/>
                <a:gd name="T57" fmla="*/ 1193 h 3420"/>
                <a:gd name="T58" fmla="*/ 2439 w 3464"/>
                <a:gd name="T59" fmla="*/ 1056 h 3420"/>
                <a:gd name="T60" fmla="*/ 2309 w 3464"/>
                <a:gd name="T61" fmla="*/ 940 h 3420"/>
                <a:gd name="T62" fmla="*/ 2161 w 3464"/>
                <a:gd name="T63" fmla="*/ 847 h 3420"/>
                <a:gd name="T64" fmla="*/ 1996 w 3464"/>
                <a:gd name="T65" fmla="*/ 783 h 3420"/>
                <a:gd name="T66" fmla="*/ 1817 w 3464"/>
                <a:gd name="T67" fmla="*/ 747 h 3420"/>
                <a:gd name="T68" fmla="*/ 1732 w 3464"/>
                <a:gd name="T69" fmla="*/ 0 h 3420"/>
                <a:gd name="T70" fmla="*/ 2957 w 3464"/>
                <a:gd name="T71" fmla="*/ 502 h 3420"/>
                <a:gd name="T72" fmla="*/ 3464 w 3464"/>
                <a:gd name="T73" fmla="*/ 1710 h 3420"/>
                <a:gd name="T74" fmla="*/ 2957 w 3464"/>
                <a:gd name="T75" fmla="*/ 2920 h 3420"/>
                <a:gd name="T76" fmla="*/ 1732 w 3464"/>
                <a:gd name="T77" fmla="*/ 3420 h 3420"/>
                <a:gd name="T78" fmla="*/ 506 w 3464"/>
                <a:gd name="T79" fmla="*/ 2920 h 3420"/>
                <a:gd name="T80" fmla="*/ 0 w 3464"/>
                <a:gd name="T81" fmla="*/ 1710 h 3420"/>
                <a:gd name="T82" fmla="*/ 506 w 3464"/>
                <a:gd name="T83" fmla="*/ 502 h 3420"/>
                <a:gd name="T84" fmla="*/ 1732 w 3464"/>
                <a:gd name="T85" fmla="*/ 0 h 3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4" h="3420">
                  <a:moveTo>
                    <a:pt x="1722" y="744"/>
                  </a:moveTo>
                  <a:lnTo>
                    <a:pt x="1630" y="747"/>
                  </a:lnTo>
                  <a:lnTo>
                    <a:pt x="1539" y="761"/>
                  </a:lnTo>
                  <a:lnTo>
                    <a:pt x="1450" y="783"/>
                  </a:lnTo>
                  <a:lnTo>
                    <a:pt x="1365" y="810"/>
                  </a:lnTo>
                  <a:lnTo>
                    <a:pt x="1285" y="847"/>
                  </a:lnTo>
                  <a:lnTo>
                    <a:pt x="1208" y="889"/>
                  </a:lnTo>
                  <a:lnTo>
                    <a:pt x="1135" y="940"/>
                  </a:lnTo>
                  <a:lnTo>
                    <a:pt x="1069" y="995"/>
                  </a:lnTo>
                  <a:lnTo>
                    <a:pt x="1007" y="1056"/>
                  </a:lnTo>
                  <a:lnTo>
                    <a:pt x="950" y="1123"/>
                  </a:lnTo>
                  <a:lnTo>
                    <a:pt x="900" y="1193"/>
                  </a:lnTo>
                  <a:lnTo>
                    <a:pt x="857" y="1269"/>
                  </a:lnTo>
                  <a:lnTo>
                    <a:pt x="820" y="1348"/>
                  </a:lnTo>
                  <a:lnTo>
                    <a:pt x="791" y="1432"/>
                  </a:lnTo>
                  <a:lnTo>
                    <a:pt x="771" y="1519"/>
                  </a:lnTo>
                  <a:lnTo>
                    <a:pt x="757" y="1609"/>
                  </a:lnTo>
                  <a:lnTo>
                    <a:pt x="752" y="1701"/>
                  </a:lnTo>
                  <a:lnTo>
                    <a:pt x="757" y="1794"/>
                  </a:lnTo>
                  <a:lnTo>
                    <a:pt x="771" y="1884"/>
                  </a:lnTo>
                  <a:lnTo>
                    <a:pt x="791" y="1971"/>
                  </a:lnTo>
                  <a:lnTo>
                    <a:pt x="820" y="2053"/>
                  </a:lnTo>
                  <a:lnTo>
                    <a:pt x="857" y="2134"/>
                  </a:lnTo>
                  <a:lnTo>
                    <a:pt x="900" y="2209"/>
                  </a:lnTo>
                  <a:lnTo>
                    <a:pt x="950" y="2281"/>
                  </a:lnTo>
                  <a:lnTo>
                    <a:pt x="1007" y="2348"/>
                  </a:lnTo>
                  <a:lnTo>
                    <a:pt x="1069" y="2409"/>
                  </a:lnTo>
                  <a:lnTo>
                    <a:pt x="1135" y="2464"/>
                  </a:lnTo>
                  <a:lnTo>
                    <a:pt x="1208" y="2514"/>
                  </a:lnTo>
                  <a:lnTo>
                    <a:pt x="1285" y="2557"/>
                  </a:lnTo>
                  <a:lnTo>
                    <a:pt x="1365" y="2592"/>
                  </a:lnTo>
                  <a:lnTo>
                    <a:pt x="1450" y="2621"/>
                  </a:lnTo>
                  <a:lnTo>
                    <a:pt x="1539" y="2642"/>
                  </a:lnTo>
                  <a:lnTo>
                    <a:pt x="1630" y="2654"/>
                  </a:lnTo>
                  <a:lnTo>
                    <a:pt x="1722" y="2659"/>
                  </a:lnTo>
                  <a:lnTo>
                    <a:pt x="1817" y="2654"/>
                  </a:lnTo>
                  <a:lnTo>
                    <a:pt x="1908" y="2642"/>
                  </a:lnTo>
                  <a:lnTo>
                    <a:pt x="1996" y="2621"/>
                  </a:lnTo>
                  <a:lnTo>
                    <a:pt x="2079" y="2592"/>
                  </a:lnTo>
                  <a:lnTo>
                    <a:pt x="2161" y="2557"/>
                  </a:lnTo>
                  <a:lnTo>
                    <a:pt x="2238" y="2514"/>
                  </a:lnTo>
                  <a:lnTo>
                    <a:pt x="2309" y="2464"/>
                  </a:lnTo>
                  <a:lnTo>
                    <a:pt x="2377" y="2409"/>
                  </a:lnTo>
                  <a:lnTo>
                    <a:pt x="2439" y="2348"/>
                  </a:lnTo>
                  <a:lnTo>
                    <a:pt x="2496" y="2281"/>
                  </a:lnTo>
                  <a:lnTo>
                    <a:pt x="2546" y="2209"/>
                  </a:lnTo>
                  <a:lnTo>
                    <a:pt x="2589" y="2134"/>
                  </a:lnTo>
                  <a:lnTo>
                    <a:pt x="2626" y="2053"/>
                  </a:lnTo>
                  <a:lnTo>
                    <a:pt x="2654" y="1971"/>
                  </a:lnTo>
                  <a:lnTo>
                    <a:pt x="2676" y="1884"/>
                  </a:lnTo>
                  <a:lnTo>
                    <a:pt x="2690" y="1794"/>
                  </a:lnTo>
                  <a:lnTo>
                    <a:pt x="2694" y="1701"/>
                  </a:lnTo>
                  <a:lnTo>
                    <a:pt x="2690" y="1609"/>
                  </a:lnTo>
                  <a:lnTo>
                    <a:pt x="2676" y="1519"/>
                  </a:lnTo>
                  <a:lnTo>
                    <a:pt x="2654" y="1432"/>
                  </a:lnTo>
                  <a:lnTo>
                    <a:pt x="2626" y="1348"/>
                  </a:lnTo>
                  <a:lnTo>
                    <a:pt x="2589" y="1269"/>
                  </a:lnTo>
                  <a:lnTo>
                    <a:pt x="2546" y="1193"/>
                  </a:lnTo>
                  <a:lnTo>
                    <a:pt x="2496" y="1123"/>
                  </a:lnTo>
                  <a:lnTo>
                    <a:pt x="2439" y="1056"/>
                  </a:lnTo>
                  <a:lnTo>
                    <a:pt x="2377" y="995"/>
                  </a:lnTo>
                  <a:lnTo>
                    <a:pt x="2309" y="940"/>
                  </a:lnTo>
                  <a:lnTo>
                    <a:pt x="2238" y="889"/>
                  </a:lnTo>
                  <a:lnTo>
                    <a:pt x="2161" y="847"/>
                  </a:lnTo>
                  <a:lnTo>
                    <a:pt x="2079" y="810"/>
                  </a:lnTo>
                  <a:lnTo>
                    <a:pt x="1996" y="783"/>
                  </a:lnTo>
                  <a:lnTo>
                    <a:pt x="1908" y="761"/>
                  </a:lnTo>
                  <a:lnTo>
                    <a:pt x="1817" y="747"/>
                  </a:lnTo>
                  <a:lnTo>
                    <a:pt x="1722" y="744"/>
                  </a:lnTo>
                  <a:close/>
                  <a:moveTo>
                    <a:pt x="1732" y="0"/>
                  </a:moveTo>
                  <a:lnTo>
                    <a:pt x="2260" y="453"/>
                  </a:lnTo>
                  <a:lnTo>
                    <a:pt x="2957" y="502"/>
                  </a:lnTo>
                  <a:lnTo>
                    <a:pt x="3005" y="1190"/>
                  </a:lnTo>
                  <a:lnTo>
                    <a:pt x="3464" y="1710"/>
                  </a:lnTo>
                  <a:lnTo>
                    <a:pt x="3005" y="2230"/>
                  </a:lnTo>
                  <a:lnTo>
                    <a:pt x="2957" y="2920"/>
                  </a:lnTo>
                  <a:lnTo>
                    <a:pt x="2260" y="2967"/>
                  </a:lnTo>
                  <a:lnTo>
                    <a:pt x="1732" y="3420"/>
                  </a:lnTo>
                  <a:lnTo>
                    <a:pt x="1205" y="2967"/>
                  </a:lnTo>
                  <a:lnTo>
                    <a:pt x="506" y="2920"/>
                  </a:lnTo>
                  <a:lnTo>
                    <a:pt x="459" y="2230"/>
                  </a:lnTo>
                  <a:lnTo>
                    <a:pt x="0" y="1710"/>
                  </a:lnTo>
                  <a:lnTo>
                    <a:pt x="459" y="1190"/>
                  </a:lnTo>
                  <a:lnTo>
                    <a:pt x="506" y="502"/>
                  </a:lnTo>
                  <a:lnTo>
                    <a:pt x="1205" y="453"/>
                  </a:lnTo>
                  <a:lnTo>
                    <a:pt x="17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25788" y="2174875"/>
              <a:ext cx="393700" cy="847725"/>
            </a:xfrm>
            <a:custGeom>
              <a:avLst/>
              <a:gdLst>
                <a:gd name="T0" fmla="*/ 285 w 496"/>
                <a:gd name="T1" fmla="*/ 0 h 1068"/>
                <a:gd name="T2" fmla="*/ 496 w 496"/>
                <a:gd name="T3" fmla="*/ 0 h 1068"/>
                <a:gd name="T4" fmla="*/ 496 w 496"/>
                <a:gd name="T5" fmla="*/ 1068 h 1068"/>
                <a:gd name="T6" fmla="*/ 250 w 496"/>
                <a:gd name="T7" fmla="*/ 1068 h 1068"/>
                <a:gd name="T8" fmla="*/ 250 w 496"/>
                <a:gd name="T9" fmla="*/ 226 h 1068"/>
                <a:gd name="T10" fmla="*/ 247 w 496"/>
                <a:gd name="T11" fmla="*/ 226 h 1068"/>
                <a:gd name="T12" fmla="*/ 41 w 496"/>
                <a:gd name="T13" fmla="*/ 322 h 1068"/>
                <a:gd name="T14" fmla="*/ 0 w 496"/>
                <a:gd name="T15" fmla="*/ 133 h 1068"/>
                <a:gd name="T16" fmla="*/ 285 w 496"/>
                <a:gd name="T17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6" h="1068">
                  <a:moveTo>
                    <a:pt x="285" y="0"/>
                  </a:moveTo>
                  <a:lnTo>
                    <a:pt x="496" y="0"/>
                  </a:lnTo>
                  <a:lnTo>
                    <a:pt x="496" y="1068"/>
                  </a:lnTo>
                  <a:lnTo>
                    <a:pt x="250" y="1068"/>
                  </a:lnTo>
                  <a:lnTo>
                    <a:pt x="250" y="226"/>
                  </a:lnTo>
                  <a:lnTo>
                    <a:pt x="247" y="226"/>
                  </a:lnTo>
                  <a:lnTo>
                    <a:pt x="41" y="322"/>
                  </a:lnTo>
                  <a:lnTo>
                    <a:pt x="0" y="13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87996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9156" y="2230514"/>
            <a:ext cx="3103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PT Sans Narrow" panose="020B0604020202020204" charset="0"/>
                <a:cs typeface="PT Sans Narrow" panose="020B0604020202020204" charset="0"/>
              </a:rPr>
              <a:t>Culturomics exemplified by an n-grammatic usage frequency search of the word “Croatia” (1990-2017), with the quite expected and easily explainable results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604020202020204" charset="0"/>
                <a:cs typeface="PT Sans Narrow" panose="020B060402020202020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PT Sans Narrow" panose="020B0604020202020204" charset="0"/>
              <a:cs typeface="PT Sans Narrow" panose="020B060402020202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604020202020204" charset="0"/>
                <a:cs typeface="PT Sans Narrow" panose="020B0604020202020204" charset="0"/>
              </a:rPr>
              <a:t>The US-printed media, i.e., books, have been researched to inspect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PT Sans Narrow" panose="020B0604020202020204" charset="0"/>
                <a:cs typeface="PT Sans Narrow" panose="020B0604020202020204" charset="0"/>
              </a:rPr>
              <a:t>the interest phases (modest, peak, increase, stagnation and decrease).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psuula" panose="02000506000000020004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0079" y="320811"/>
            <a:ext cx="4116144" cy="4514298"/>
            <a:chOff x="93741" y="424573"/>
            <a:chExt cx="5488192" cy="6019064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93741" y="424573"/>
              <a:ext cx="5211538" cy="1198206"/>
            </a:xfrm>
            <a:custGeom>
              <a:avLst/>
              <a:gdLst>
                <a:gd name="T0" fmla="*/ 11988 w 12270"/>
                <a:gd name="T1" fmla="*/ 1882 h 2823"/>
                <a:gd name="T2" fmla="*/ 11329 w 12270"/>
                <a:gd name="T3" fmla="*/ 2541 h 2823"/>
                <a:gd name="T4" fmla="*/ 3934 w 12270"/>
                <a:gd name="T5" fmla="*/ 2541 h 2823"/>
                <a:gd name="T6" fmla="*/ 3934 w 12270"/>
                <a:gd name="T7" fmla="*/ 282 h 2823"/>
                <a:gd name="T8" fmla="*/ 11329 w 12270"/>
                <a:gd name="T9" fmla="*/ 282 h 2823"/>
                <a:gd name="T10" fmla="*/ 11988 w 12270"/>
                <a:gd name="T11" fmla="*/ 941 h 2823"/>
                <a:gd name="T12" fmla="*/ 11988 w 12270"/>
                <a:gd name="T13" fmla="*/ 1882 h 2823"/>
                <a:gd name="T14" fmla="*/ 11329 w 12270"/>
                <a:gd name="T15" fmla="*/ 0 h 2823"/>
                <a:gd name="T16" fmla="*/ 941 w 12270"/>
                <a:gd name="T17" fmla="*/ 0 h 2823"/>
                <a:gd name="T18" fmla="*/ 0 w 12270"/>
                <a:gd name="T19" fmla="*/ 941 h 2823"/>
                <a:gd name="T20" fmla="*/ 0 w 12270"/>
                <a:gd name="T21" fmla="*/ 1882 h 2823"/>
                <a:gd name="T22" fmla="*/ 941 w 12270"/>
                <a:gd name="T23" fmla="*/ 2823 h 2823"/>
                <a:gd name="T24" fmla="*/ 11329 w 12270"/>
                <a:gd name="T25" fmla="*/ 2823 h 2823"/>
                <a:gd name="T26" fmla="*/ 12270 w 12270"/>
                <a:gd name="T27" fmla="*/ 1882 h 2823"/>
                <a:gd name="T28" fmla="*/ 12270 w 12270"/>
                <a:gd name="T29" fmla="*/ 941 h 2823"/>
                <a:gd name="T30" fmla="*/ 11329 w 12270"/>
                <a:gd name="T31" fmla="*/ 0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0" h="2823">
                  <a:moveTo>
                    <a:pt x="11988" y="1882"/>
                  </a:moveTo>
                  <a:cubicBezTo>
                    <a:pt x="11988" y="2245"/>
                    <a:pt x="11693" y="2541"/>
                    <a:pt x="11329" y="2541"/>
                  </a:cubicBezTo>
                  <a:lnTo>
                    <a:pt x="3934" y="2541"/>
                  </a:lnTo>
                  <a:lnTo>
                    <a:pt x="3934" y="282"/>
                  </a:lnTo>
                  <a:lnTo>
                    <a:pt x="11329" y="282"/>
                  </a:lnTo>
                  <a:cubicBezTo>
                    <a:pt x="11693" y="282"/>
                    <a:pt x="11988" y="578"/>
                    <a:pt x="11988" y="941"/>
                  </a:cubicBezTo>
                  <a:lnTo>
                    <a:pt x="11988" y="1882"/>
                  </a:lnTo>
                  <a:close/>
                  <a:moveTo>
                    <a:pt x="11329" y="0"/>
                  </a:move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11329" y="2823"/>
                  </a:lnTo>
                  <a:cubicBezTo>
                    <a:pt x="11847" y="2823"/>
                    <a:pt x="12270" y="2399"/>
                    <a:pt x="12270" y="1882"/>
                  </a:cubicBezTo>
                  <a:lnTo>
                    <a:pt x="12270" y="941"/>
                  </a:lnTo>
                  <a:cubicBezTo>
                    <a:pt x="12270" y="423"/>
                    <a:pt x="11847" y="0"/>
                    <a:pt x="11329" y="0"/>
                  </a:cubicBezTo>
                  <a:close/>
                </a:path>
              </a:pathLst>
            </a:custGeom>
            <a:solidFill>
              <a:srgbClr val="EFF3F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3741" y="424573"/>
              <a:ext cx="400025" cy="1198206"/>
            </a:xfrm>
            <a:custGeom>
              <a:avLst/>
              <a:gdLst>
                <a:gd name="T0" fmla="*/ 0 w 941"/>
                <a:gd name="T1" fmla="*/ 941 h 2823"/>
                <a:gd name="T2" fmla="*/ 0 w 941"/>
                <a:gd name="T3" fmla="*/ 1882 h 2823"/>
                <a:gd name="T4" fmla="*/ 941 w 941"/>
                <a:gd name="T5" fmla="*/ 2823 h 2823"/>
                <a:gd name="T6" fmla="*/ 941 w 941"/>
                <a:gd name="T7" fmla="*/ 0 h 2823"/>
                <a:gd name="T8" fmla="*/ 0 w 941"/>
                <a:gd name="T9" fmla="*/ 941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2823">
                  <a:moveTo>
                    <a:pt x="0" y="941"/>
                  </a:move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64873" y="544207"/>
              <a:ext cx="3420773" cy="958938"/>
            </a:xfrm>
            <a:custGeom>
              <a:avLst/>
              <a:gdLst>
                <a:gd name="T0" fmla="*/ 8054 w 8054"/>
                <a:gd name="T1" fmla="*/ 1600 h 2259"/>
                <a:gd name="T2" fmla="*/ 7395 w 8054"/>
                <a:gd name="T3" fmla="*/ 2259 h 2259"/>
                <a:gd name="T4" fmla="*/ 0 w 8054"/>
                <a:gd name="T5" fmla="*/ 2259 h 2259"/>
                <a:gd name="T6" fmla="*/ 0 w 8054"/>
                <a:gd name="T7" fmla="*/ 0 h 2259"/>
                <a:gd name="T8" fmla="*/ 7395 w 8054"/>
                <a:gd name="T9" fmla="*/ 0 h 2259"/>
                <a:gd name="T10" fmla="*/ 8054 w 8054"/>
                <a:gd name="T11" fmla="*/ 659 h 2259"/>
                <a:gd name="T12" fmla="*/ 8054 w 8054"/>
                <a:gd name="T13" fmla="*/ 1600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4" h="2259">
                  <a:moveTo>
                    <a:pt x="8054" y="1600"/>
                  </a:moveTo>
                  <a:cubicBezTo>
                    <a:pt x="8054" y="1963"/>
                    <a:pt x="7759" y="2259"/>
                    <a:pt x="7395" y="2259"/>
                  </a:cubicBezTo>
                  <a:lnTo>
                    <a:pt x="0" y="2259"/>
                  </a:lnTo>
                  <a:lnTo>
                    <a:pt x="0" y="0"/>
                  </a:lnTo>
                  <a:lnTo>
                    <a:pt x="7395" y="0"/>
                  </a:lnTo>
                  <a:cubicBezTo>
                    <a:pt x="7759" y="0"/>
                    <a:pt x="8054" y="296"/>
                    <a:pt x="8054" y="659"/>
                  </a:cubicBezTo>
                  <a:lnTo>
                    <a:pt x="8054" y="1600"/>
                  </a:lnTo>
                  <a:close/>
                </a:path>
              </a:pathLst>
            </a:custGeom>
            <a:solidFill>
              <a:srgbClr val="F4960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764873" y="2112528"/>
              <a:ext cx="3420773" cy="958938"/>
            </a:xfrm>
            <a:custGeom>
              <a:avLst/>
              <a:gdLst>
                <a:gd name="T0" fmla="*/ 8054 w 8054"/>
                <a:gd name="T1" fmla="*/ 1599 h 2258"/>
                <a:gd name="T2" fmla="*/ 7395 w 8054"/>
                <a:gd name="T3" fmla="*/ 2258 h 2258"/>
                <a:gd name="T4" fmla="*/ 0 w 8054"/>
                <a:gd name="T5" fmla="*/ 2258 h 2258"/>
                <a:gd name="T6" fmla="*/ 0 w 8054"/>
                <a:gd name="T7" fmla="*/ 0 h 2258"/>
                <a:gd name="T8" fmla="*/ 7395 w 8054"/>
                <a:gd name="T9" fmla="*/ 0 h 2258"/>
                <a:gd name="T10" fmla="*/ 8054 w 8054"/>
                <a:gd name="T11" fmla="*/ 658 h 2258"/>
                <a:gd name="T12" fmla="*/ 8054 w 8054"/>
                <a:gd name="T13" fmla="*/ 1599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4" h="2258">
                  <a:moveTo>
                    <a:pt x="8054" y="1599"/>
                  </a:moveTo>
                  <a:cubicBezTo>
                    <a:pt x="8054" y="1962"/>
                    <a:pt x="7759" y="2258"/>
                    <a:pt x="7395" y="2258"/>
                  </a:cubicBezTo>
                  <a:lnTo>
                    <a:pt x="0" y="2258"/>
                  </a:lnTo>
                  <a:lnTo>
                    <a:pt x="0" y="0"/>
                  </a:lnTo>
                  <a:lnTo>
                    <a:pt x="7395" y="0"/>
                  </a:lnTo>
                  <a:cubicBezTo>
                    <a:pt x="7759" y="0"/>
                    <a:pt x="8054" y="295"/>
                    <a:pt x="8054" y="658"/>
                  </a:cubicBezTo>
                  <a:lnTo>
                    <a:pt x="8054" y="1599"/>
                  </a:lnTo>
                  <a:close/>
                </a:path>
              </a:pathLst>
            </a:custGeom>
            <a:solidFill>
              <a:srgbClr val="CF043C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93741" y="1992895"/>
              <a:ext cx="5211538" cy="1198206"/>
            </a:xfrm>
            <a:custGeom>
              <a:avLst/>
              <a:gdLst>
                <a:gd name="T0" fmla="*/ 11988 w 12270"/>
                <a:gd name="T1" fmla="*/ 1882 h 2823"/>
                <a:gd name="T2" fmla="*/ 11329 w 12270"/>
                <a:gd name="T3" fmla="*/ 2541 h 2823"/>
                <a:gd name="T4" fmla="*/ 3934 w 12270"/>
                <a:gd name="T5" fmla="*/ 2541 h 2823"/>
                <a:gd name="T6" fmla="*/ 3934 w 12270"/>
                <a:gd name="T7" fmla="*/ 283 h 2823"/>
                <a:gd name="T8" fmla="*/ 11329 w 12270"/>
                <a:gd name="T9" fmla="*/ 283 h 2823"/>
                <a:gd name="T10" fmla="*/ 11988 w 12270"/>
                <a:gd name="T11" fmla="*/ 941 h 2823"/>
                <a:gd name="T12" fmla="*/ 11988 w 12270"/>
                <a:gd name="T13" fmla="*/ 1882 h 2823"/>
                <a:gd name="T14" fmla="*/ 11329 w 12270"/>
                <a:gd name="T15" fmla="*/ 0 h 2823"/>
                <a:gd name="T16" fmla="*/ 941 w 12270"/>
                <a:gd name="T17" fmla="*/ 0 h 2823"/>
                <a:gd name="T18" fmla="*/ 0 w 12270"/>
                <a:gd name="T19" fmla="*/ 941 h 2823"/>
                <a:gd name="T20" fmla="*/ 0 w 12270"/>
                <a:gd name="T21" fmla="*/ 1882 h 2823"/>
                <a:gd name="T22" fmla="*/ 941 w 12270"/>
                <a:gd name="T23" fmla="*/ 2823 h 2823"/>
                <a:gd name="T24" fmla="*/ 11329 w 12270"/>
                <a:gd name="T25" fmla="*/ 2823 h 2823"/>
                <a:gd name="T26" fmla="*/ 12270 w 12270"/>
                <a:gd name="T27" fmla="*/ 1882 h 2823"/>
                <a:gd name="T28" fmla="*/ 12270 w 12270"/>
                <a:gd name="T29" fmla="*/ 941 h 2823"/>
                <a:gd name="T30" fmla="*/ 11329 w 12270"/>
                <a:gd name="T31" fmla="*/ 0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0" h="2823">
                  <a:moveTo>
                    <a:pt x="11988" y="1882"/>
                  </a:moveTo>
                  <a:cubicBezTo>
                    <a:pt x="11988" y="2245"/>
                    <a:pt x="11693" y="2541"/>
                    <a:pt x="11329" y="2541"/>
                  </a:cubicBezTo>
                  <a:lnTo>
                    <a:pt x="3934" y="2541"/>
                  </a:lnTo>
                  <a:lnTo>
                    <a:pt x="3934" y="283"/>
                  </a:lnTo>
                  <a:lnTo>
                    <a:pt x="11329" y="283"/>
                  </a:lnTo>
                  <a:cubicBezTo>
                    <a:pt x="11693" y="283"/>
                    <a:pt x="11988" y="578"/>
                    <a:pt x="11988" y="941"/>
                  </a:cubicBezTo>
                  <a:lnTo>
                    <a:pt x="11988" y="1882"/>
                  </a:lnTo>
                  <a:close/>
                  <a:moveTo>
                    <a:pt x="11329" y="0"/>
                  </a:moveTo>
                  <a:lnTo>
                    <a:pt x="941" y="0"/>
                  </a:lnTo>
                  <a:cubicBezTo>
                    <a:pt x="424" y="0"/>
                    <a:pt x="0" y="424"/>
                    <a:pt x="0" y="941"/>
                  </a:cubicBezTo>
                  <a:lnTo>
                    <a:pt x="0" y="1882"/>
                  </a:lnTo>
                  <a:cubicBezTo>
                    <a:pt x="0" y="2400"/>
                    <a:pt x="424" y="2823"/>
                    <a:pt x="941" y="2823"/>
                  </a:cubicBezTo>
                  <a:lnTo>
                    <a:pt x="11329" y="2823"/>
                  </a:lnTo>
                  <a:cubicBezTo>
                    <a:pt x="11847" y="2823"/>
                    <a:pt x="12270" y="2400"/>
                    <a:pt x="12270" y="1882"/>
                  </a:cubicBezTo>
                  <a:lnTo>
                    <a:pt x="12270" y="941"/>
                  </a:lnTo>
                  <a:cubicBezTo>
                    <a:pt x="12270" y="424"/>
                    <a:pt x="11847" y="0"/>
                    <a:pt x="11329" y="0"/>
                  </a:cubicBezTo>
                  <a:close/>
                </a:path>
              </a:pathLst>
            </a:custGeom>
            <a:solidFill>
              <a:srgbClr val="EFF3F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3741" y="1992895"/>
              <a:ext cx="400025" cy="1198206"/>
            </a:xfrm>
            <a:custGeom>
              <a:avLst/>
              <a:gdLst>
                <a:gd name="T0" fmla="*/ 0 w 941"/>
                <a:gd name="T1" fmla="*/ 941 h 2823"/>
                <a:gd name="T2" fmla="*/ 0 w 941"/>
                <a:gd name="T3" fmla="*/ 1882 h 2823"/>
                <a:gd name="T4" fmla="*/ 941 w 941"/>
                <a:gd name="T5" fmla="*/ 2823 h 2823"/>
                <a:gd name="T6" fmla="*/ 941 w 941"/>
                <a:gd name="T7" fmla="*/ 0 h 2823"/>
                <a:gd name="T8" fmla="*/ 0 w 941"/>
                <a:gd name="T9" fmla="*/ 941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2823">
                  <a:moveTo>
                    <a:pt x="0" y="941"/>
                  </a:moveTo>
                  <a:lnTo>
                    <a:pt x="0" y="1882"/>
                  </a:lnTo>
                  <a:cubicBezTo>
                    <a:pt x="0" y="2400"/>
                    <a:pt x="424" y="2823"/>
                    <a:pt x="941" y="2823"/>
                  </a:cubicBezTo>
                  <a:lnTo>
                    <a:pt x="941" y="0"/>
                  </a:lnTo>
                  <a:cubicBezTo>
                    <a:pt x="424" y="0"/>
                    <a:pt x="0" y="424"/>
                    <a:pt x="0" y="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764873" y="3680849"/>
              <a:ext cx="3420773" cy="958938"/>
            </a:xfrm>
            <a:custGeom>
              <a:avLst/>
              <a:gdLst>
                <a:gd name="T0" fmla="*/ 8054 w 8054"/>
                <a:gd name="T1" fmla="*/ 1600 h 2258"/>
                <a:gd name="T2" fmla="*/ 7395 w 8054"/>
                <a:gd name="T3" fmla="*/ 2258 h 2258"/>
                <a:gd name="T4" fmla="*/ 0 w 8054"/>
                <a:gd name="T5" fmla="*/ 2258 h 2258"/>
                <a:gd name="T6" fmla="*/ 0 w 8054"/>
                <a:gd name="T7" fmla="*/ 0 h 2258"/>
                <a:gd name="T8" fmla="*/ 7395 w 8054"/>
                <a:gd name="T9" fmla="*/ 0 h 2258"/>
                <a:gd name="T10" fmla="*/ 8054 w 8054"/>
                <a:gd name="T11" fmla="*/ 659 h 2258"/>
                <a:gd name="T12" fmla="*/ 8054 w 8054"/>
                <a:gd name="T13" fmla="*/ 1600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4" h="2258">
                  <a:moveTo>
                    <a:pt x="8054" y="1600"/>
                  </a:moveTo>
                  <a:cubicBezTo>
                    <a:pt x="8054" y="1963"/>
                    <a:pt x="7759" y="2258"/>
                    <a:pt x="7395" y="2258"/>
                  </a:cubicBezTo>
                  <a:lnTo>
                    <a:pt x="0" y="2258"/>
                  </a:lnTo>
                  <a:lnTo>
                    <a:pt x="0" y="0"/>
                  </a:lnTo>
                  <a:lnTo>
                    <a:pt x="7395" y="0"/>
                  </a:lnTo>
                  <a:cubicBezTo>
                    <a:pt x="7759" y="0"/>
                    <a:pt x="8054" y="295"/>
                    <a:pt x="8054" y="659"/>
                  </a:cubicBezTo>
                  <a:lnTo>
                    <a:pt x="8054" y="1600"/>
                  </a:lnTo>
                  <a:close/>
                </a:path>
              </a:pathLst>
            </a:custGeom>
            <a:solidFill>
              <a:srgbClr val="00A5A9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3741" y="3561216"/>
              <a:ext cx="5211538" cy="1198206"/>
            </a:xfrm>
            <a:custGeom>
              <a:avLst/>
              <a:gdLst>
                <a:gd name="T0" fmla="*/ 11988 w 12270"/>
                <a:gd name="T1" fmla="*/ 1882 h 2823"/>
                <a:gd name="T2" fmla="*/ 11329 w 12270"/>
                <a:gd name="T3" fmla="*/ 2540 h 2823"/>
                <a:gd name="T4" fmla="*/ 3934 w 12270"/>
                <a:gd name="T5" fmla="*/ 2540 h 2823"/>
                <a:gd name="T6" fmla="*/ 3934 w 12270"/>
                <a:gd name="T7" fmla="*/ 282 h 2823"/>
                <a:gd name="T8" fmla="*/ 11329 w 12270"/>
                <a:gd name="T9" fmla="*/ 282 h 2823"/>
                <a:gd name="T10" fmla="*/ 11988 w 12270"/>
                <a:gd name="T11" fmla="*/ 941 h 2823"/>
                <a:gd name="T12" fmla="*/ 11988 w 12270"/>
                <a:gd name="T13" fmla="*/ 1882 h 2823"/>
                <a:gd name="T14" fmla="*/ 11329 w 12270"/>
                <a:gd name="T15" fmla="*/ 0 h 2823"/>
                <a:gd name="T16" fmla="*/ 941 w 12270"/>
                <a:gd name="T17" fmla="*/ 0 h 2823"/>
                <a:gd name="T18" fmla="*/ 0 w 12270"/>
                <a:gd name="T19" fmla="*/ 941 h 2823"/>
                <a:gd name="T20" fmla="*/ 0 w 12270"/>
                <a:gd name="T21" fmla="*/ 1882 h 2823"/>
                <a:gd name="T22" fmla="*/ 941 w 12270"/>
                <a:gd name="T23" fmla="*/ 2823 h 2823"/>
                <a:gd name="T24" fmla="*/ 11329 w 12270"/>
                <a:gd name="T25" fmla="*/ 2823 h 2823"/>
                <a:gd name="T26" fmla="*/ 12270 w 12270"/>
                <a:gd name="T27" fmla="*/ 1882 h 2823"/>
                <a:gd name="T28" fmla="*/ 12270 w 12270"/>
                <a:gd name="T29" fmla="*/ 941 h 2823"/>
                <a:gd name="T30" fmla="*/ 11329 w 12270"/>
                <a:gd name="T31" fmla="*/ 0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0" h="2823">
                  <a:moveTo>
                    <a:pt x="11988" y="1882"/>
                  </a:moveTo>
                  <a:cubicBezTo>
                    <a:pt x="11988" y="2245"/>
                    <a:pt x="11693" y="2540"/>
                    <a:pt x="11329" y="2540"/>
                  </a:cubicBezTo>
                  <a:lnTo>
                    <a:pt x="3934" y="2540"/>
                  </a:lnTo>
                  <a:lnTo>
                    <a:pt x="3934" y="282"/>
                  </a:lnTo>
                  <a:lnTo>
                    <a:pt x="11329" y="282"/>
                  </a:lnTo>
                  <a:cubicBezTo>
                    <a:pt x="11693" y="282"/>
                    <a:pt x="11988" y="577"/>
                    <a:pt x="11988" y="941"/>
                  </a:cubicBezTo>
                  <a:lnTo>
                    <a:pt x="11988" y="1882"/>
                  </a:lnTo>
                  <a:close/>
                  <a:moveTo>
                    <a:pt x="11329" y="0"/>
                  </a:move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11329" y="2823"/>
                  </a:lnTo>
                  <a:cubicBezTo>
                    <a:pt x="11847" y="2823"/>
                    <a:pt x="12270" y="2399"/>
                    <a:pt x="12270" y="1882"/>
                  </a:cubicBezTo>
                  <a:lnTo>
                    <a:pt x="12270" y="941"/>
                  </a:lnTo>
                  <a:cubicBezTo>
                    <a:pt x="12270" y="423"/>
                    <a:pt x="11847" y="0"/>
                    <a:pt x="11329" y="0"/>
                  </a:cubicBezTo>
                  <a:close/>
                </a:path>
              </a:pathLst>
            </a:custGeom>
            <a:solidFill>
              <a:srgbClr val="EFF3F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3741" y="3561216"/>
              <a:ext cx="400025" cy="1198206"/>
            </a:xfrm>
            <a:custGeom>
              <a:avLst/>
              <a:gdLst>
                <a:gd name="T0" fmla="*/ 0 w 941"/>
                <a:gd name="T1" fmla="*/ 941 h 2823"/>
                <a:gd name="T2" fmla="*/ 0 w 941"/>
                <a:gd name="T3" fmla="*/ 1882 h 2823"/>
                <a:gd name="T4" fmla="*/ 941 w 941"/>
                <a:gd name="T5" fmla="*/ 2823 h 2823"/>
                <a:gd name="T6" fmla="*/ 941 w 941"/>
                <a:gd name="T7" fmla="*/ 0 h 2823"/>
                <a:gd name="T8" fmla="*/ 0 w 941"/>
                <a:gd name="T9" fmla="*/ 941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2823">
                  <a:moveTo>
                    <a:pt x="0" y="941"/>
                  </a:move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764873" y="5249171"/>
              <a:ext cx="3420773" cy="958938"/>
            </a:xfrm>
            <a:custGeom>
              <a:avLst/>
              <a:gdLst>
                <a:gd name="T0" fmla="*/ 8054 w 8054"/>
                <a:gd name="T1" fmla="*/ 1600 h 2259"/>
                <a:gd name="T2" fmla="*/ 7395 w 8054"/>
                <a:gd name="T3" fmla="*/ 2259 h 2259"/>
                <a:gd name="T4" fmla="*/ 0 w 8054"/>
                <a:gd name="T5" fmla="*/ 2259 h 2259"/>
                <a:gd name="T6" fmla="*/ 0 w 8054"/>
                <a:gd name="T7" fmla="*/ 0 h 2259"/>
                <a:gd name="T8" fmla="*/ 7395 w 8054"/>
                <a:gd name="T9" fmla="*/ 0 h 2259"/>
                <a:gd name="T10" fmla="*/ 8054 w 8054"/>
                <a:gd name="T11" fmla="*/ 659 h 2259"/>
                <a:gd name="T12" fmla="*/ 8054 w 8054"/>
                <a:gd name="T13" fmla="*/ 1600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4" h="2259">
                  <a:moveTo>
                    <a:pt x="8054" y="1600"/>
                  </a:moveTo>
                  <a:cubicBezTo>
                    <a:pt x="8054" y="1963"/>
                    <a:pt x="7759" y="2259"/>
                    <a:pt x="7395" y="2259"/>
                  </a:cubicBezTo>
                  <a:lnTo>
                    <a:pt x="0" y="2259"/>
                  </a:lnTo>
                  <a:lnTo>
                    <a:pt x="0" y="0"/>
                  </a:lnTo>
                  <a:lnTo>
                    <a:pt x="7395" y="0"/>
                  </a:lnTo>
                  <a:cubicBezTo>
                    <a:pt x="7759" y="0"/>
                    <a:pt x="8054" y="296"/>
                    <a:pt x="8054" y="659"/>
                  </a:cubicBezTo>
                  <a:lnTo>
                    <a:pt x="8054" y="1600"/>
                  </a:lnTo>
                  <a:close/>
                </a:path>
              </a:pathLst>
            </a:custGeom>
            <a:solidFill>
              <a:srgbClr val="E3328C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93741" y="5129538"/>
              <a:ext cx="5211538" cy="1198206"/>
            </a:xfrm>
            <a:custGeom>
              <a:avLst/>
              <a:gdLst>
                <a:gd name="T0" fmla="*/ 11988 w 12270"/>
                <a:gd name="T1" fmla="*/ 1882 h 2823"/>
                <a:gd name="T2" fmla="*/ 11329 w 12270"/>
                <a:gd name="T3" fmla="*/ 2541 h 2823"/>
                <a:gd name="T4" fmla="*/ 3934 w 12270"/>
                <a:gd name="T5" fmla="*/ 2541 h 2823"/>
                <a:gd name="T6" fmla="*/ 3934 w 12270"/>
                <a:gd name="T7" fmla="*/ 282 h 2823"/>
                <a:gd name="T8" fmla="*/ 11329 w 12270"/>
                <a:gd name="T9" fmla="*/ 282 h 2823"/>
                <a:gd name="T10" fmla="*/ 11988 w 12270"/>
                <a:gd name="T11" fmla="*/ 941 h 2823"/>
                <a:gd name="T12" fmla="*/ 11988 w 12270"/>
                <a:gd name="T13" fmla="*/ 1882 h 2823"/>
                <a:gd name="T14" fmla="*/ 11329 w 12270"/>
                <a:gd name="T15" fmla="*/ 0 h 2823"/>
                <a:gd name="T16" fmla="*/ 941 w 12270"/>
                <a:gd name="T17" fmla="*/ 0 h 2823"/>
                <a:gd name="T18" fmla="*/ 0 w 12270"/>
                <a:gd name="T19" fmla="*/ 941 h 2823"/>
                <a:gd name="T20" fmla="*/ 0 w 12270"/>
                <a:gd name="T21" fmla="*/ 1882 h 2823"/>
                <a:gd name="T22" fmla="*/ 941 w 12270"/>
                <a:gd name="T23" fmla="*/ 2823 h 2823"/>
                <a:gd name="T24" fmla="*/ 11329 w 12270"/>
                <a:gd name="T25" fmla="*/ 2823 h 2823"/>
                <a:gd name="T26" fmla="*/ 12270 w 12270"/>
                <a:gd name="T27" fmla="*/ 1882 h 2823"/>
                <a:gd name="T28" fmla="*/ 12270 w 12270"/>
                <a:gd name="T29" fmla="*/ 941 h 2823"/>
                <a:gd name="T30" fmla="*/ 11329 w 12270"/>
                <a:gd name="T31" fmla="*/ 0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70" h="2823">
                  <a:moveTo>
                    <a:pt x="11988" y="1882"/>
                  </a:moveTo>
                  <a:cubicBezTo>
                    <a:pt x="11988" y="2245"/>
                    <a:pt x="11693" y="2541"/>
                    <a:pt x="11329" y="2541"/>
                  </a:cubicBezTo>
                  <a:lnTo>
                    <a:pt x="3934" y="2541"/>
                  </a:lnTo>
                  <a:lnTo>
                    <a:pt x="3934" y="282"/>
                  </a:lnTo>
                  <a:lnTo>
                    <a:pt x="11329" y="282"/>
                  </a:lnTo>
                  <a:cubicBezTo>
                    <a:pt x="11693" y="282"/>
                    <a:pt x="11988" y="578"/>
                    <a:pt x="11988" y="941"/>
                  </a:cubicBezTo>
                  <a:lnTo>
                    <a:pt x="11988" y="1882"/>
                  </a:lnTo>
                  <a:close/>
                  <a:moveTo>
                    <a:pt x="11329" y="0"/>
                  </a:move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11329" y="2823"/>
                  </a:lnTo>
                  <a:cubicBezTo>
                    <a:pt x="11847" y="2823"/>
                    <a:pt x="12270" y="2399"/>
                    <a:pt x="12270" y="1882"/>
                  </a:cubicBezTo>
                  <a:lnTo>
                    <a:pt x="12270" y="941"/>
                  </a:lnTo>
                  <a:cubicBezTo>
                    <a:pt x="12270" y="423"/>
                    <a:pt x="11847" y="0"/>
                    <a:pt x="11329" y="0"/>
                  </a:cubicBezTo>
                  <a:close/>
                </a:path>
              </a:pathLst>
            </a:custGeom>
            <a:solidFill>
              <a:srgbClr val="EFF3F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3741" y="5129538"/>
              <a:ext cx="400025" cy="1198206"/>
            </a:xfrm>
            <a:custGeom>
              <a:avLst/>
              <a:gdLst>
                <a:gd name="T0" fmla="*/ 0 w 941"/>
                <a:gd name="T1" fmla="*/ 941 h 2823"/>
                <a:gd name="T2" fmla="*/ 0 w 941"/>
                <a:gd name="T3" fmla="*/ 1882 h 2823"/>
                <a:gd name="T4" fmla="*/ 941 w 941"/>
                <a:gd name="T5" fmla="*/ 2823 h 2823"/>
                <a:gd name="T6" fmla="*/ 941 w 941"/>
                <a:gd name="T7" fmla="*/ 0 h 2823"/>
                <a:gd name="T8" fmla="*/ 0 w 941"/>
                <a:gd name="T9" fmla="*/ 941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2823">
                  <a:moveTo>
                    <a:pt x="0" y="941"/>
                  </a:moveTo>
                  <a:lnTo>
                    <a:pt x="0" y="1882"/>
                  </a:lnTo>
                  <a:cubicBezTo>
                    <a:pt x="0" y="2399"/>
                    <a:pt x="424" y="2823"/>
                    <a:pt x="941" y="2823"/>
                  </a:cubicBezTo>
                  <a:lnTo>
                    <a:pt x="941" y="0"/>
                  </a:lnTo>
                  <a:cubicBezTo>
                    <a:pt x="424" y="0"/>
                    <a:pt x="0" y="423"/>
                    <a:pt x="0" y="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75061" y="605893"/>
              <a:ext cx="5306872" cy="1132780"/>
            </a:xfrm>
            <a:custGeom>
              <a:avLst/>
              <a:gdLst>
                <a:gd name="T0" fmla="*/ 12219 w 12493"/>
                <a:gd name="T1" fmla="*/ 962 h 2669"/>
                <a:gd name="T2" fmla="*/ 12328 w 12493"/>
                <a:gd name="T3" fmla="*/ 1314 h 2669"/>
                <a:gd name="T4" fmla="*/ 12115 w 12493"/>
                <a:gd name="T5" fmla="*/ 1784 h 2669"/>
                <a:gd name="T6" fmla="*/ 12116 w 12493"/>
                <a:gd name="T7" fmla="*/ 1728 h 2669"/>
                <a:gd name="T8" fmla="*/ 12116 w 12493"/>
                <a:gd name="T9" fmla="*/ 787 h 2669"/>
                <a:gd name="T10" fmla="*/ 11689 w 12493"/>
                <a:gd name="T11" fmla="*/ 0 h 2669"/>
                <a:gd name="T12" fmla="*/ 11843 w 12493"/>
                <a:gd name="T13" fmla="*/ 514 h 2669"/>
                <a:gd name="T14" fmla="*/ 11843 w 12493"/>
                <a:gd name="T15" fmla="*/ 1455 h 2669"/>
                <a:gd name="T16" fmla="*/ 11708 w 12493"/>
                <a:gd name="T17" fmla="*/ 1939 h 2669"/>
                <a:gd name="T18" fmla="*/ 11702 w 12493"/>
                <a:gd name="T19" fmla="*/ 1939 h 2669"/>
                <a:gd name="T20" fmla="*/ 11350 w 12493"/>
                <a:gd name="T21" fmla="*/ 1831 h 2669"/>
                <a:gd name="T22" fmla="*/ 11625 w 12493"/>
                <a:gd name="T23" fmla="*/ 2055 h 2669"/>
                <a:gd name="T24" fmla="*/ 10902 w 12493"/>
                <a:gd name="T25" fmla="*/ 2396 h 2669"/>
                <a:gd name="T26" fmla="*/ 514 w 12493"/>
                <a:gd name="T27" fmla="*/ 2396 h 2669"/>
                <a:gd name="T28" fmla="*/ 0 w 12493"/>
                <a:gd name="T29" fmla="*/ 2242 h 2669"/>
                <a:gd name="T30" fmla="*/ 787 w 12493"/>
                <a:gd name="T31" fmla="*/ 2669 h 2669"/>
                <a:gd name="T32" fmla="*/ 11175 w 12493"/>
                <a:gd name="T33" fmla="*/ 2669 h 2669"/>
                <a:gd name="T34" fmla="*/ 12048 w 12493"/>
                <a:gd name="T35" fmla="*/ 2078 h 2669"/>
                <a:gd name="T36" fmla="*/ 12493 w 12493"/>
                <a:gd name="T37" fmla="*/ 1479 h 2669"/>
                <a:gd name="T38" fmla="*/ 12219 w 12493"/>
                <a:gd name="T39" fmla="*/ 962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93" h="2669">
                  <a:moveTo>
                    <a:pt x="12219" y="962"/>
                  </a:moveTo>
                  <a:cubicBezTo>
                    <a:pt x="12288" y="1062"/>
                    <a:pt x="12328" y="1183"/>
                    <a:pt x="12328" y="1314"/>
                  </a:cubicBezTo>
                  <a:cubicBezTo>
                    <a:pt x="12328" y="1501"/>
                    <a:pt x="12245" y="1669"/>
                    <a:pt x="12115" y="1784"/>
                  </a:cubicBezTo>
                  <a:cubicBezTo>
                    <a:pt x="12116" y="1765"/>
                    <a:pt x="12116" y="1747"/>
                    <a:pt x="12116" y="1728"/>
                  </a:cubicBezTo>
                  <a:lnTo>
                    <a:pt x="12116" y="787"/>
                  </a:lnTo>
                  <a:cubicBezTo>
                    <a:pt x="12116" y="459"/>
                    <a:pt x="11946" y="169"/>
                    <a:pt x="11689" y="0"/>
                  </a:cubicBezTo>
                  <a:cubicBezTo>
                    <a:pt x="11787" y="148"/>
                    <a:pt x="11843" y="325"/>
                    <a:pt x="11843" y="514"/>
                  </a:cubicBezTo>
                  <a:lnTo>
                    <a:pt x="11843" y="1455"/>
                  </a:lnTo>
                  <a:cubicBezTo>
                    <a:pt x="11843" y="1632"/>
                    <a:pt x="11794" y="1797"/>
                    <a:pt x="11708" y="1939"/>
                  </a:cubicBezTo>
                  <a:cubicBezTo>
                    <a:pt x="11706" y="1939"/>
                    <a:pt x="11704" y="1939"/>
                    <a:pt x="11702" y="1939"/>
                  </a:cubicBezTo>
                  <a:cubicBezTo>
                    <a:pt x="11572" y="1939"/>
                    <a:pt x="11451" y="1899"/>
                    <a:pt x="11350" y="1831"/>
                  </a:cubicBezTo>
                  <a:cubicBezTo>
                    <a:pt x="11418" y="1930"/>
                    <a:pt x="11513" y="2008"/>
                    <a:pt x="11625" y="2055"/>
                  </a:cubicBezTo>
                  <a:cubicBezTo>
                    <a:pt x="11452" y="2263"/>
                    <a:pt x="11192" y="2396"/>
                    <a:pt x="10902" y="2396"/>
                  </a:cubicBezTo>
                  <a:lnTo>
                    <a:pt x="514" y="2396"/>
                  </a:lnTo>
                  <a:cubicBezTo>
                    <a:pt x="325" y="2396"/>
                    <a:pt x="148" y="2339"/>
                    <a:pt x="0" y="2242"/>
                  </a:cubicBezTo>
                  <a:cubicBezTo>
                    <a:pt x="169" y="2498"/>
                    <a:pt x="459" y="2669"/>
                    <a:pt x="787" y="2669"/>
                  </a:cubicBezTo>
                  <a:lnTo>
                    <a:pt x="11175" y="2669"/>
                  </a:lnTo>
                  <a:cubicBezTo>
                    <a:pt x="11570" y="2669"/>
                    <a:pt x="11909" y="2423"/>
                    <a:pt x="12048" y="2078"/>
                  </a:cubicBezTo>
                  <a:cubicBezTo>
                    <a:pt x="12305" y="2000"/>
                    <a:pt x="12493" y="1761"/>
                    <a:pt x="12493" y="1479"/>
                  </a:cubicBezTo>
                  <a:cubicBezTo>
                    <a:pt x="12493" y="1264"/>
                    <a:pt x="12384" y="1074"/>
                    <a:pt x="12219" y="962"/>
                  </a:cubicBezTo>
                  <a:close/>
                </a:path>
              </a:pathLst>
            </a:custGeom>
            <a:solidFill>
              <a:srgbClr val="C6CEC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75061" y="2174214"/>
              <a:ext cx="5306872" cy="1132780"/>
            </a:xfrm>
            <a:custGeom>
              <a:avLst/>
              <a:gdLst>
                <a:gd name="T0" fmla="*/ 12219 w 12493"/>
                <a:gd name="T1" fmla="*/ 962 h 2669"/>
                <a:gd name="T2" fmla="*/ 12328 w 12493"/>
                <a:gd name="T3" fmla="*/ 1314 h 2669"/>
                <a:gd name="T4" fmla="*/ 12115 w 12493"/>
                <a:gd name="T5" fmla="*/ 1784 h 2669"/>
                <a:gd name="T6" fmla="*/ 12116 w 12493"/>
                <a:gd name="T7" fmla="*/ 1728 h 2669"/>
                <a:gd name="T8" fmla="*/ 12116 w 12493"/>
                <a:gd name="T9" fmla="*/ 787 h 2669"/>
                <a:gd name="T10" fmla="*/ 11689 w 12493"/>
                <a:gd name="T11" fmla="*/ 0 h 2669"/>
                <a:gd name="T12" fmla="*/ 11843 w 12493"/>
                <a:gd name="T13" fmla="*/ 514 h 2669"/>
                <a:gd name="T14" fmla="*/ 11843 w 12493"/>
                <a:gd name="T15" fmla="*/ 1455 h 2669"/>
                <a:gd name="T16" fmla="*/ 11708 w 12493"/>
                <a:gd name="T17" fmla="*/ 1939 h 2669"/>
                <a:gd name="T18" fmla="*/ 11702 w 12493"/>
                <a:gd name="T19" fmla="*/ 1940 h 2669"/>
                <a:gd name="T20" fmla="*/ 11350 w 12493"/>
                <a:gd name="T21" fmla="*/ 1831 h 2669"/>
                <a:gd name="T22" fmla="*/ 11625 w 12493"/>
                <a:gd name="T23" fmla="*/ 2056 h 2669"/>
                <a:gd name="T24" fmla="*/ 10902 w 12493"/>
                <a:gd name="T25" fmla="*/ 2396 h 2669"/>
                <a:gd name="T26" fmla="*/ 514 w 12493"/>
                <a:gd name="T27" fmla="*/ 2396 h 2669"/>
                <a:gd name="T28" fmla="*/ 0 w 12493"/>
                <a:gd name="T29" fmla="*/ 2242 h 2669"/>
                <a:gd name="T30" fmla="*/ 787 w 12493"/>
                <a:gd name="T31" fmla="*/ 2669 h 2669"/>
                <a:gd name="T32" fmla="*/ 11175 w 12493"/>
                <a:gd name="T33" fmla="*/ 2669 h 2669"/>
                <a:gd name="T34" fmla="*/ 12048 w 12493"/>
                <a:gd name="T35" fmla="*/ 2078 h 2669"/>
                <a:gd name="T36" fmla="*/ 12493 w 12493"/>
                <a:gd name="T37" fmla="*/ 1479 h 2669"/>
                <a:gd name="T38" fmla="*/ 12219 w 12493"/>
                <a:gd name="T39" fmla="*/ 962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93" h="2669">
                  <a:moveTo>
                    <a:pt x="12219" y="962"/>
                  </a:moveTo>
                  <a:cubicBezTo>
                    <a:pt x="12288" y="1062"/>
                    <a:pt x="12328" y="1184"/>
                    <a:pt x="12328" y="1314"/>
                  </a:cubicBezTo>
                  <a:cubicBezTo>
                    <a:pt x="12328" y="1501"/>
                    <a:pt x="12245" y="1670"/>
                    <a:pt x="12115" y="1784"/>
                  </a:cubicBezTo>
                  <a:cubicBezTo>
                    <a:pt x="12116" y="1766"/>
                    <a:pt x="12116" y="1747"/>
                    <a:pt x="12116" y="1728"/>
                  </a:cubicBezTo>
                  <a:lnTo>
                    <a:pt x="12116" y="787"/>
                  </a:lnTo>
                  <a:cubicBezTo>
                    <a:pt x="12116" y="459"/>
                    <a:pt x="11946" y="169"/>
                    <a:pt x="11689" y="0"/>
                  </a:cubicBezTo>
                  <a:cubicBezTo>
                    <a:pt x="11787" y="148"/>
                    <a:pt x="11843" y="325"/>
                    <a:pt x="11843" y="514"/>
                  </a:cubicBezTo>
                  <a:lnTo>
                    <a:pt x="11843" y="1455"/>
                  </a:lnTo>
                  <a:cubicBezTo>
                    <a:pt x="11843" y="1632"/>
                    <a:pt x="11794" y="1798"/>
                    <a:pt x="11708" y="1939"/>
                  </a:cubicBezTo>
                  <a:cubicBezTo>
                    <a:pt x="11706" y="1939"/>
                    <a:pt x="11704" y="1940"/>
                    <a:pt x="11702" y="1940"/>
                  </a:cubicBezTo>
                  <a:cubicBezTo>
                    <a:pt x="11572" y="1940"/>
                    <a:pt x="11451" y="1900"/>
                    <a:pt x="11350" y="1831"/>
                  </a:cubicBezTo>
                  <a:cubicBezTo>
                    <a:pt x="11418" y="1930"/>
                    <a:pt x="11513" y="2009"/>
                    <a:pt x="11625" y="2056"/>
                  </a:cubicBezTo>
                  <a:cubicBezTo>
                    <a:pt x="11452" y="2263"/>
                    <a:pt x="11192" y="2396"/>
                    <a:pt x="10902" y="2396"/>
                  </a:cubicBezTo>
                  <a:lnTo>
                    <a:pt x="514" y="2396"/>
                  </a:lnTo>
                  <a:cubicBezTo>
                    <a:pt x="325" y="2396"/>
                    <a:pt x="148" y="2339"/>
                    <a:pt x="0" y="2242"/>
                  </a:cubicBezTo>
                  <a:cubicBezTo>
                    <a:pt x="169" y="2499"/>
                    <a:pt x="459" y="2669"/>
                    <a:pt x="787" y="2669"/>
                  </a:cubicBezTo>
                  <a:lnTo>
                    <a:pt x="11175" y="2669"/>
                  </a:lnTo>
                  <a:cubicBezTo>
                    <a:pt x="11570" y="2669"/>
                    <a:pt x="11909" y="2424"/>
                    <a:pt x="12048" y="2078"/>
                  </a:cubicBezTo>
                  <a:cubicBezTo>
                    <a:pt x="12305" y="2000"/>
                    <a:pt x="12493" y="1762"/>
                    <a:pt x="12493" y="1479"/>
                  </a:cubicBezTo>
                  <a:cubicBezTo>
                    <a:pt x="12493" y="1264"/>
                    <a:pt x="12384" y="1075"/>
                    <a:pt x="12219" y="962"/>
                  </a:cubicBezTo>
                  <a:close/>
                </a:path>
              </a:pathLst>
            </a:custGeom>
            <a:solidFill>
              <a:srgbClr val="C6CEC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75061" y="3742536"/>
              <a:ext cx="5306872" cy="1132780"/>
            </a:xfrm>
            <a:custGeom>
              <a:avLst/>
              <a:gdLst>
                <a:gd name="T0" fmla="*/ 12219 w 12493"/>
                <a:gd name="T1" fmla="*/ 962 h 2669"/>
                <a:gd name="T2" fmla="*/ 12328 w 12493"/>
                <a:gd name="T3" fmla="*/ 1313 h 2669"/>
                <a:gd name="T4" fmla="*/ 12115 w 12493"/>
                <a:gd name="T5" fmla="*/ 1783 h 2669"/>
                <a:gd name="T6" fmla="*/ 12116 w 12493"/>
                <a:gd name="T7" fmla="*/ 1728 h 2669"/>
                <a:gd name="T8" fmla="*/ 12116 w 12493"/>
                <a:gd name="T9" fmla="*/ 787 h 2669"/>
                <a:gd name="T10" fmla="*/ 11689 w 12493"/>
                <a:gd name="T11" fmla="*/ 0 h 2669"/>
                <a:gd name="T12" fmla="*/ 11843 w 12493"/>
                <a:gd name="T13" fmla="*/ 514 h 2669"/>
                <a:gd name="T14" fmla="*/ 11843 w 12493"/>
                <a:gd name="T15" fmla="*/ 1455 h 2669"/>
                <a:gd name="T16" fmla="*/ 11708 w 12493"/>
                <a:gd name="T17" fmla="*/ 1939 h 2669"/>
                <a:gd name="T18" fmla="*/ 11702 w 12493"/>
                <a:gd name="T19" fmla="*/ 1939 h 2669"/>
                <a:gd name="T20" fmla="*/ 11350 w 12493"/>
                <a:gd name="T21" fmla="*/ 1830 h 2669"/>
                <a:gd name="T22" fmla="*/ 11625 w 12493"/>
                <a:gd name="T23" fmla="*/ 2055 h 2669"/>
                <a:gd name="T24" fmla="*/ 10902 w 12493"/>
                <a:gd name="T25" fmla="*/ 2396 h 2669"/>
                <a:gd name="T26" fmla="*/ 514 w 12493"/>
                <a:gd name="T27" fmla="*/ 2396 h 2669"/>
                <a:gd name="T28" fmla="*/ 0 w 12493"/>
                <a:gd name="T29" fmla="*/ 2241 h 2669"/>
                <a:gd name="T30" fmla="*/ 787 w 12493"/>
                <a:gd name="T31" fmla="*/ 2669 h 2669"/>
                <a:gd name="T32" fmla="*/ 11175 w 12493"/>
                <a:gd name="T33" fmla="*/ 2669 h 2669"/>
                <a:gd name="T34" fmla="*/ 12048 w 12493"/>
                <a:gd name="T35" fmla="*/ 2077 h 2669"/>
                <a:gd name="T36" fmla="*/ 12493 w 12493"/>
                <a:gd name="T37" fmla="*/ 1479 h 2669"/>
                <a:gd name="T38" fmla="*/ 12219 w 12493"/>
                <a:gd name="T39" fmla="*/ 962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93" h="2669">
                  <a:moveTo>
                    <a:pt x="12219" y="962"/>
                  </a:moveTo>
                  <a:cubicBezTo>
                    <a:pt x="12288" y="1062"/>
                    <a:pt x="12328" y="1183"/>
                    <a:pt x="12328" y="1313"/>
                  </a:cubicBezTo>
                  <a:cubicBezTo>
                    <a:pt x="12328" y="1501"/>
                    <a:pt x="12245" y="1669"/>
                    <a:pt x="12115" y="1783"/>
                  </a:cubicBezTo>
                  <a:cubicBezTo>
                    <a:pt x="12116" y="1765"/>
                    <a:pt x="12116" y="1746"/>
                    <a:pt x="12116" y="1728"/>
                  </a:cubicBezTo>
                  <a:lnTo>
                    <a:pt x="12116" y="787"/>
                  </a:lnTo>
                  <a:cubicBezTo>
                    <a:pt x="12116" y="458"/>
                    <a:pt x="11946" y="168"/>
                    <a:pt x="11689" y="0"/>
                  </a:cubicBezTo>
                  <a:cubicBezTo>
                    <a:pt x="11787" y="148"/>
                    <a:pt x="11843" y="324"/>
                    <a:pt x="11843" y="514"/>
                  </a:cubicBezTo>
                  <a:lnTo>
                    <a:pt x="11843" y="1455"/>
                  </a:lnTo>
                  <a:cubicBezTo>
                    <a:pt x="11843" y="1631"/>
                    <a:pt x="11794" y="1797"/>
                    <a:pt x="11708" y="1939"/>
                  </a:cubicBezTo>
                  <a:cubicBezTo>
                    <a:pt x="11706" y="1939"/>
                    <a:pt x="11704" y="1939"/>
                    <a:pt x="11702" y="1939"/>
                  </a:cubicBezTo>
                  <a:cubicBezTo>
                    <a:pt x="11572" y="1939"/>
                    <a:pt x="11451" y="1899"/>
                    <a:pt x="11350" y="1830"/>
                  </a:cubicBezTo>
                  <a:cubicBezTo>
                    <a:pt x="11418" y="1930"/>
                    <a:pt x="11513" y="2008"/>
                    <a:pt x="11625" y="2055"/>
                  </a:cubicBezTo>
                  <a:cubicBezTo>
                    <a:pt x="11452" y="2263"/>
                    <a:pt x="11192" y="2396"/>
                    <a:pt x="10902" y="2396"/>
                  </a:cubicBezTo>
                  <a:lnTo>
                    <a:pt x="514" y="2396"/>
                  </a:lnTo>
                  <a:cubicBezTo>
                    <a:pt x="325" y="2396"/>
                    <a:pt x="148" y="2339"/>
                    <a:pt x="0" y="2241"/>
                  </a:cubicBezTo>
                  <a:cubicBezTo>
                    <a:pt x="169" y="2498"/>
                    <a:pt x="459" y="2669"/>
                    <a:pt x="787" y="2669"/>
                  </a:cubicBezTo>
                  <a:lnTo>
                    <a:pt x="11175" y="2669"/>
                  </a:lnTo>
                  <a:cubicBezTo>
                    <a:pt x="11570" y="2669"/>
                    <a:pt x="11909" y="2423"/>
                    <a:pt x="12048" y="2077"/>
                  </a:cubicBezTo>
                  <a:cubicBezTo>
                    <a:pt x="12305" y="2000"/>
                    <a:pt x="12493" y="1761"/>
                    <a:pt x="12493" y="1479"/>
                  </a:cubicBezTo>
                  <a:cubicBezTo>
                    <a:pt x="12493" y="1264"/>
                    <a:pt x="12384" y="1074"/>
                    <a:pt x="12219" y="962"/>
                  </a:cubicBezTo>
                  <a:close/>
                </a:path>
              </a:pathLst>
            </a:custGeom>
            <a:solidFill>
              <a:srgbClr val="C6CEC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75061" y="5310857"/>
              <a:ext cx="5306872" cy="1132780"/>
            </a:xfrm>
            <a:custGeom>
              <a:avLst/>
              <a:gdLst>
                <a:gd name="T0" fmla="*/ 12219 w 12493"/>
                <a:gd name="T1" fmla="*/ 962 h 2669"/>
                <a:gd name="T2" fmla="*/ 12328 w 12493"/>
                <a:gd name="T3" fmla="*/ 1314 h 2669"/>
                <a:gd name="T4" fmla="*/ 12115 w 12493"/>
                <a:gd name="T5" fmla="*/ 1784 h 2669"/>
                <a:gd name="T6" fmla="*/ 12116 w 12493"/>
                <a:gd name="T7" fmla="*/ 1728 h 2669"/>
                <a:gd name="T8" fmla="*/ 12116 w 12493"/>
                <a:gd name="T9" fmla="*/ 787 h 2669"/>
                <a:gd name="T10" fmla="*/ 11689 w 12493"/>
                <a:gd name="T11" fmla="*/ 0 h 2669"/>
                <a:gd name="T12" fmla="*/ 11843 w 12493"/>
                <a:gd name="T13" fmla="*/ 514 h 2669"/>
                <a:gd name="T14" fmla="*/ 11843 w 12493"/>
                <a:gd name="T15" fmla="*/ 1455 h 2669"/>
                <a:gd name="T16" fmla="*/ 11708 w 12493"/>
                <a:gd name="T17" fmla="*/ 1939 h 2669"/>
                <a:gd name="T18" fmla="*/ 11702 w 12493"/>
                <a:gd name="T19" fmla="*/ 1939 h 2669"/>
                <a:gd name="T20" fmla="*/ 11350 w 12493"/>
                <a:gd name="T21" fmla="*/ 1831 h 2669"/>
                <a:gd name="T22" fmla="*/ 11625 w 12493"/>
                <a:gd name="T23" fmla="*/ 2055 h 2669"/>
                <a:gd name="T24" fmla="*/ 10902 w 12493"/>
                <a:gd name="T25" fmla="*/ 2396 h 2669"/>
                <a:gd name="T26" fmla="*/ 514 w 12493"/>
                <a:gd name="T27" fmla="*/ 2396 h 2669"/>
                <a:gd name="T28" fmla="*/ 0 w 12493"/>
                <a:gd name="T29" fmla="*/ 2242 h 2669"/>
                <a:gd name="T30" fmla="*/ 787 w 12493"/>
                <a:gd name="T31" fmla="*/ 2669 h 2669"/>
                <a:gd name="T32" fmla="*/ 11175 w 12493"/>
                <a:gd name="T33" fmla="*/ 2669 h 2669"/>
                <a:gd name="T34" fmla="*/ 12048 w 12493"/>
                <a:gd name="T35" fmla="*/ 2078 h 2669"/>
                <a:gd name="T36" fmla="*/ 12493 w 12493"/>
                <a:gd name="T37" fmla="*/ 1479 h 2669"/>
                <a:gd name="T38" fmla="*/ 12219 w 12493"/>
                <a:gd name="T39" fmla="*/ 962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93" h="2669">
                  <a:moveTo>
                    <a:pt x="12219" y="962"/>
                  </a:moveTo>
                  <a:cubicBezTo>
                    <a:pt x="12288" y="1062"/>
                    <a:pt x="12328" y="1183"/>
                    <a:pt x="12328" y="1314"/>
                  </a:cubicBezTo>
                  <a:cubicBezTo>
                    <a:pt x="12328" y="1501"/>
                    <a:pt x="12245" y="1669"/>
                    <a:pt x="12115" y="1784"/>
                  </a:cubicBezTo>
                  <a:cubicBezTo>
                    <a:pt x="12116" y="1765"/>
                    <a:pt x="12116" y="1747"/>
                    <a:pt x="12116" y="1728"/>
                  </a:cubicBezTo>
                  <a:lnTo>
                    <a:pt x="12116" y="787"/>
                  </a:lnTo>
                  <a:cubicBezTo>
                    <a:pt x="12116" y="459"/>
                    <a:pt x="11946" y="169"/>
                    <a:pt x="11689" y="0"/>
                  </a:cubicBezTo>
                  <a:cubicBezTo>
                    <a:pt x="11787" y="148"/>
                    <a:pt x="11843" y="325"/>
                    <a:pt x="11843" y="514"/>
                  </a:cubicBezTo>
                  <a:lnTo>
                    <a:pt x="11843" y="1455"/>
                  </a:lnTo>
                  <a:cubicBezTo>
                    <a:pt x="11843" y="1632"/>
                    <a:pt x="11794" y="1797"/>
                    <a:pt x="11708" y="1939"/>
                  </a:cubicBezTo>
                  <a:cubicBezTo>
                    <a:pt x="11706" y="1939"/>
                    <a:pt x="11704" y="1939"/>
                    <a:pt x="11702" y="1939"/>
                  </a:cubicBezTo>
                  <a:cubicBezTo>
                    <a:pt x="11572" y="1939"/>
                    <a:pt x="11451" y="1899"/>
                    <a:pt x="11350" y="1831"/>
                  </a:cubicBezTo>
                  <a:cubicBezTo>
                    <a:pt x="11418" y="1930"/>
                    <a:pt x="11513" y="2008"/>
                    <a:pt x="11625" y="2055"/>
                  </a:cubicBezTo>
                  <a:cubicBezTo>
                    <a:pt x="11452" y="2263"/>
                    <a:pt x="11192" y="2396"/>
                    <a:pt x="10902" y="2396"/>
                  </a:cubicBezTo>
                  <a:lnTo>
                    <a:pt x="514" y="2396"/>
                  </a:lnTo>
                  <a:cubicBezTo>
                    <a:pt x="325" y="2396"/>
                    <a:pt x="148" y="2339"/>
                    <a:pt x="0" y="2242"/>
                  </a:cubicBezTo>
                  <a:cubicBezTo>
                    <a:pt x="169" y="2499"/>
                    <a:pt x="459" y="2669"/>
                    <a:pt x="787" y="2669"/>
                  </a:cubicBezTo>
                  <a:lnTo>
                    <a:pt x="11175" y="2669"/>
                  </a:lnTo>
                  <a:cubicBezTo>
                    <a:pt x="11570" y="2669"/>
                    <a:pt x="11909" y="2423"/>
                    <a:pt x="12048" y="2078"/>
                  </a:cubicBezTo>
                  <a:cubicBezTo>
                    <a:pt x="12305" y="2000"/>
                    <a:pt x="12493" y="1761"/>
                    <a:pt x="12493" y="1479"/>
                  </a:cubicBezTo>
                  <a:cubicBezTo>
                    <a:pt x="12493" y="1264"/>
                    <a:pt x="12384" y="1074"/>
                    <a:pt x="12219" y="962"/>
                  </a:cubicBezTo>
                  <a:close/>
                </a:path>
              </a:pathLst>
            </a:custGeom>
            <a:solidFill>
              <a:srgbClr val="C6CEC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764873" y="544207"/>
              <a:ext cx="3396473" cy="958938"/>
            </a:xfrm>
            <a:custGeom>
              <a:avLst/>
              <a:gdLst>
                <a:gd name="T0" fmla="*/ 273 w 7993"/>
                <a:gd name="T1" fmla="*/ 273 h 2259"/>
                <a:gd name="T2" fmla="*/ 7668 w 7993"/>
                <a:gd name="T3" fmla="*/ 273 h 2259"/>
                <a:gd name="T4" fmla="*/ 7993 w 7993"/>
                <a:gd name="T5" fmla="*/ 382 h 2259"/>
                <a:gd name="T6" fmla="*/ 7395 w 7993"/>
                <a:gd name="T7" fmla="*/ 0 h 2259"/>
                <a:gd name="T8" fmla="*/ 0 w 7993"/>
                <a:gd name="T9" fmla="*/ 0 h 2259"/>
                <a:gd name="T10" fmla="*/ 0 w 7993"/>
                <a:gd name="T11" fmla="*/ 2259 h 2259"/>
                <a:gd name="T12" fmla="*/ 273 w 7993"/>
                <a:gd name="T13" fmla="*/ 2259 h 2259"/>
                <a:gd name="T14" fmla="*/ 273 w 7993"/>
                <a:gd name="T15" fmla="*/ 273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3" h="2259">
                  <a:moveTo>
                    <a:pt x="273" y="273"/>
                  </a:moveTo>
                  <a:lnTo>
                    <a:pt x="7668" y="273"/>
                  </a:lnTo>
                  <a:cubicBezTo>
                    <a:pt x="7802" y="273"/>
                    <a:pt x="7910" y="313"/>
                    <a:pt x="7993" y="382"/>
                  </a:cubicBezTo>
                  <a:cubicBezTo>
                    <a:pt x="7888" y="157"/>
                    <a:pt x="7660" y="0"/>
                    <a:pt x="7395" y="0"/>
                  </a:cubicBezTo>
                  <a:lnTo>
                    <a:pt x="0" y="0"/>
                  </a:lnTo>
                  <a:lnTo>
                    <a:pt x="0" y="2259"/>
                  </a:lnTo>
                  <a:lnTo>
                    <a:pt x="273" y="2259"/>
                  </a:lnTo>
                  <a:lnTo>
                    <a:pt x="273" y="273"/>
                  </a:lnTo>
                  <a:close/>
                </a:path>
              </a:pathLst>
            </a:custGeom>
            <a:solidFill>
              <a:srgbClr val="C4790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64873" y="2112528"/>
              <a:ext cx="3396473" cy="958938"/>
            </a:xfrm>
            <a:custGeom>
              <a:avLst/>
              <a:gdLst>
                <a:gd name="T0" fmla="*/ 273 w 7993"/>
                <a:gd name="T1" fmla="*/ 273 h 2258"/>
                <a:gd name="T2" fmla="*/ 7668 w 7993"/>
                <a:gd name="T3" fmla="*/ 273 h 2258"/>
                <a:gd name="T4" fmla="*/ 7993 w 7993"/>
                <a:gd name="T5" fmla="*/ 381 h 2258"/>
                <a:gd name="T6" fmla="*/ 7395 w 7993"/>
                <a:gd name="T7" fmla="*/ 0 h 2258"/>
                <a:gd name="T8" fmla="*/ 0 w 7993"/>
                <a:gd name="T9" fmla="*/ 0 h 2258"/>
                <a:gd name="T10" fmla="*/ 0 w 7993"/>
                <a:gd name="T11" fmla="*/ 2258 h 2258"/>
                <a:gd name="T12" fmla="*/ 273 w 7993"/>
                <a:gd name="T13" fmla="*/ 2258 h 2258"/>
                <a:gd name="T14" fmla="*/ 273 w 7993"/>
                <a:gd name="T15" fmla="*/ 273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3" h="2258">
                  <a:moveTo>
                    <a:pt x="273" y="273"/>
                  </a:moveTo>
                  <a:lnTo>
                    <a:pt x="7668" y="273"/>
                  </a:lnTo>
                  <a:cubicBezTo>
                    <a:pt x="7802" y="273"/>
                    <a:pt x="7910" y="313"/>
                    <a:pt x="7993" y="381"/>
                  </a:cubicBezTo>
                  <a:cubicBezTo>
                    <a:pt x="7888" y="156"/>
                    <a:pt x="7660" y="0"/>
                    <a:pt x="7395" y="0"/>
                  </a:cubicBezTo>
                  <a:lnTo>
                    <a:pt x="0" y="0"/>
                  </a:lnTo>
                  <a:lnTo>
                    <a:pt x="0" y="2258"/>
                  </a:lnTo>
                  <a:lnTo>
                    <a:pt x="273" y="2258"/>
                  </a:lnTo>
                  <a:lnTo>
                    <a:pt x="273" y="273"/>
                  </a:lnTo>
                  <a:close/>
                </a:path>
              </a:pathLst>
            </a:custGeom>
            <a:solidFill>
              <a:srgbClr val="AF043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764873" y="3680849"/>
              <a:ext cx="3396473" cy="958938"/>
            </a:xfrm>
            <a:custGeom>
              <a:avLst/>
              <a:gdLst>
                <a:gd name="T0" fmla="*/ 273 w 7993"/>
                <a:gd name="T1" fmla="*/ 273 h 2258"/>
                <a:gd name="T2" fmla="*/ 7668 w 7993"/>
                <a:gd name="T3" fmla="*/ 273 h 2258"/>
                <a:gd name="T4" fmla="*/ 7993 w 7993"/>
                <a:gd name="T5" fmla="*/ 382 h 2258"/>
                <a:gd name="T6" fmla="*/ 7395 w 7993"/>
                <a:gd name="T7" fmla="*/ 0 h 2258"/>
                <a:gd name="T8" fmla="*/ 0 w 7993"/>
                <a:gd name="T9" fmla="*/ 0 h 2258"/>
                <a:gd name="T10" fmla="*/ 0 w 7993"/>
                <a:gd name="T11" fmla="*/ 2258 h 2258"/>
                <a:gd name="T12" fmla="*/ 273 w 7993"/>
                <a:gd name="T13" fmla="*/ 2258 h 2258"/>
                <a:gd name="T14" fmla="*/ 273 w 7993"/>
                <a:gd name="T15" fmla="*/ 273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3" h="2258">
                  <a:moveTo>
                    <a:pt x="273" y="273"/>
                  </a:moveTo>
                  <a:lnTo>
                    <a:pt x="7668" y="273"/>
                  </a:lnTo>
                  <a:cubicBezTo>
                    <a:pt x="7802" y="273"/>
                    <a:pt x="7910" y="313"/>
                    <a:pt x="7993" y="382"/>
                  </a:cubicBezTo>
                  <a:cubicBezTo>
                    <a:pt x="7888" y="156"/>
                    <a:pt x="7660" y="0"/>
                    <a:pt x="7395" y="0"/>
                  </a:cubicBezTo>
                  <a:lnTo>
                    <a:pt x="0" y="0"/>
                  </a:lnTo>
                  <a:lnTo>
                    <a:pt x="0" y="2258"/>
                  </a:lnTo>
                  <a:lnTo>
                    <a:pt x="273" y="2258"/>
                  </a:lnTo>
                  <a:lnTo>
                    <a:pt x="273" y="273"/>
                  </a:lnTo>
                  <a:close/>
                </a:path>
              </a:pathLst>
            </a:custGeom>
            <a:solidFill>
              <a:srgbClr val="00838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764873" y="5249171"/>
              <a:ext cx="3396473" cy="958938"/>
            </a:xfrm>
            <a:custGeom>
              <a:avLst/>
              <a:gdLst>
                <a:gd name="T0" fmla="*/ 273 w 7993"/>
                <a:gd name="T1" fmla="*/ 273 h 2259"/>
                <a:gd name="T2" fmla="*/ 7668 w 7993"/>
                <a:gd name="T3" fmla="*/ 273 h 2259"/>
                <a:gd name="T4" fmla="*/ 7993 w 7993"/>
                <a:gd name="T5" fmla="*/ 382 h 2259"/>
                <a:gd name="T6" fmla="*/ 7395 w 7993"/>
                <a:gd name="T7" fmla="*/ 0 h 2259"/>
                <a:gd name="T8" fmla="*/ 0 w 7993"/>
                <a:gd name="T9" fmla="*/ 0 h 2259"/>
                <a:gd name="T10" fmla="*/ 0 w 7993"/>
                <a:gd name="T11" fmla="*/ 2259 h 2259"/>
                <a:gd name="T12" fmla="*/ 273 w 7993"/>
                <a:gd name="T13" fmla="*/ 2259 h 2259"/>
                <a:gd name="T14" fmla="*/ 273 w 7993"/>
                <a:gd name="T15" fmla="*/ 273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3" h="2259">
                  <a:moveTo>
                    <a:pt x="273" y="273"/>
                  </a:moveTo>
                  <a:lnTo>
                    <a:pt x="7668" y="273"/>
                  </a:lnTo>
                  <a:cubicBezTo>
                    <a:pt x="7802" y="273"/>
                    <a:pt x="7910" y="313"/>
                    <a:pt x="7993" y="382"/>
                  </a:cubicBezTo>
                  <a:cubicBezTo>
                    <a:pt x="7888" y="157"/>
                    <a:pt x="7660" y="0"/>
                    <a:pt x="7395" y="0"/>
                  </a:cubicBezTo>
                  <a:lnTo>
                    <a:pt x="0" y="0"/>
                  </a:lnTo>
                  <a:lnTo>
                    <a:pt x="0" y="2259"/>
                  </a:lnTo>
                  <a:lnTo>
                    <a:pt x="273" y="2259"/>
                  </a:lnTo>
                  <a:lnTo>
                    <a:pt x="273" y="273"/>
                  </a:lnTo>
                  <a:close/>
                </a:path>
              </a:pathLst>
            </a:custGeom>
            <a:solidFill>
              <a:srgbClr val="C82577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980025" y="2465821"/>
              <a:ext cx="532744" cy="5308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4980025" y="4034143"/>
              <a:ext cx="532744" cy="5308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4980025" y="897500"/>
              <a:ext cx="532744" cy="5308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980025" y="5602463"/>
              <a:ext cx="532744" cy="5308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9930" y="762905"/>
              <a:ext cx="2638464" cy="538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13" dirty="0">
                  <a:solidFill>
                    <a:prstClr val="white"/>
                  </a:solidFill>
                  <a:latin typeface="PT Sans Narrow" panose="020B0506020203020204" pitchFamily="34" charset="0"/>
                </a:rPr>
                <a:t>Minor  media interest in the pre-independence period.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64634" y="910226"/>
              <a:ext cx="39369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47900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57076" y="2512129"/>
              <a:ext cx="39369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F0434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68030" y="4064408"/>
              <a:ext cx="39369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386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66338" y="5637068"/>
              <a:ext cx="39369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82577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9930" y="2339946"/>
              <a:ext cx="2638464" cy="538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Peak in the War for Croatian Independence (1991-98).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2208" y="3911716"/>
              <a:ext cx="2638464" cy="538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Interest increase due to the Operation Storm (1995).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94481" y="5497137"/>
              <a:ext cx="2638464" cy="5387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Narrow" panose="020B0506020203020204" pitchFamily="34" charset="0"/>
                  <a:ea typeface="+mn-ea"/>
                  <a:cs typeface="+mn-cs"/>
                </a:rPr>
                <a:t>Stagnation (1997-2002) and decrease ever since.</a:t>
              </a: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846175" y="2271875"/>
              <a:ext cx="639906" cy="640246"/>
            </a:xfrm>
            <a:custGeom>
              <a:avLst/>
              <a:gdLst>
                <a:gd name="T0" fmla="*/ 504 w 1007"/>
                <a:gd name="T1" fmla="*/ 0 h 1008"/>
                <a:gd name="T2" fmla="*/ 0 w 1007"/>
                <a:gd name="T3" fmla="*/ 504 h 1008"/>
                <a:gd name="T4" fmla="*/ 504 w 1007"/>
                <a:gd name="T5" fmla="*/ 1008 h 1008"/>
                <a:gd name="T6" fmla="*/ 1007 w 1007"/>
                <a:gd name="T7" fmla="*/ 504 h 1008"/>
                <a:gd name="T8" fmla="*/ 504 w 1007"/>
                <a:gd name="T9" fmla="*/ 0 h 1008"/>
                <a:gd name="T10" fmla="*/ 504 w 1007"/>
                <a:gd name="T11" fmla="*/ 882 h 1008"/>
                <a:gd name="T12" fmla="*/ 126 w 1007"/>
                <a:gd name="T13" fmla="*/ 504 h 1008"/>
                <a:gd name="T14" fmla="*/ 504 w 1007"/>
                <a:gd name="T15" fmla="*/ 126 h 1008"/>
                <a:gd name="T16" fmla="*/ 882 w 1007"/>
                <a:gd name="T17" fmla="*/ 504 h 1008"/>
                <a:gd name="T18" fmla="*/ 504 w 1007"/>
                <a:gd name="T19" fmla="*/ 882 h 1008"/>
                <a:gd name="T20" fmla="*/ 819 w 1007"/>
                <a:gd name="T21" fmla="*/ 504 h 1008"/>
                <a:gd name="T22" fmla="*/ 756 w 1007"/>
                <a:gd name="T23" fmla="*/ 567 h 1008"/>
                <a:gd name="T24" fmla="*/ 504 w 1007"/>
                <a:gd name="T25" fmla="*/ 567 h 1008"/>
                <a:gd name="T26" fmla="*/ 441 w 1007"/>
                <a:gd name="T27" fmla="*/ 504 h 1008"/>
                <a:gd name="T28" fmla="*/ 441 w 1007"/>
                <a:gd name="T29" fmla="*/ 252 h 1008"/>
                <a:gd name="T30" fmla="*/ 504 w 1007"/>
                <a:gd name="T31" fmla="*/ 189 h 1008"/>
                <a:gd name="T32" fmla="*/ 567 w 1007"/>
                <a:gd name="T33" fmla="*/ 252 h 1008"/>
                <a:gd name="T34" fmla="*/ 567 w 1007"/>
                <a:gd name="T35" fmla="*/ 441 h 1008"/>
                <a:gd name="T36" fmla="*/ 756 w 1007"/>
                <a:gd name="T37" fmla="*/ 441 h 1008"/>
                <a:gd name="T38" fmla="*/ 819 w 1007"/>
                <a:gd name="T39" fmla="*/ 504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7" h="1008">
                  <a:moveTo>
                    <a:pt x="504" y="0"/>
                  </a:moveTo>
                  <a:cubicBezTo>
                    <a:pt x="225" y="0"/>
                    <a:pt x="0" y="226"/>
                    <a:pt x="0" y="504"/>
                  </a:cubicBezTo>
                  <a:cubicBezTo>
                    <a:pt x="0" y="782"/>
                    <a:pt x="225" y="1008"/>
                    <a:pt x="504" y="1008"/>
                  </a:cubicBezTo>
                  <a:cubicBezTo>
                    <a:pt x="782" y="1008"/>
                    <a:pt x="1007" y="782"/>
                    <a:pt x="1007" y="504"/>
                  </a:cubicBezTo>
                  <a:cubicBezTo>
                    <a:pt x="1007" y="226"/>
                    <a:pt x="782" y="0"/>
                    <a:pt x="504" y="0"/>
                  </a:cubicBezTo>
                  <a:close/>
                  <a:moveTo>
                    <a:pt x="504" y="882"/>
                  </a:moveTo>
                  <a:cubicBezTo>
                    <a:pt x="295" y="882"/>
                    <a:pt x="126" y="712"/>
                    <a:pt x="126" y="504"/>
                  </a:cubicBezTo>
                  <a:cubicBezTo>
                    <a:pt x="126" y="296"/>
                    <a:pt x="295" y="126"/>
                    <a:pt x="504" y="126"/>
                  </a:cubicBezTo>
                  <a:cubicBezTo>
                    <a:pt x="712" y="126"/>
                    <a:pt x="882" y="296"/>
                    <a:pt x="882" y="504"/>
                  </a:cubicBezTo>
                  <a:cubicBezTo>
                    <a:pt x="882" y="712"/>
                    <a:pt x="712" y="882"/>
                    <a:pt x="504" y="882"/>
                  </a:cubicBezTo>
                  <a:close/>
                  <a:moveTo>
                    <a:pt x="819" y="504"/>
                  </a:moveTo>
                  <a:cubicBezTo>
                    <a:pt x="819" y="539"/>
                    <a:pt x="790" y="567"/>
                    <a:pt x="756" y="567"/>
                  </a:cubicBezTo>
                  <a:cubicBezTo>
                    <a:pt x="504" y="567"/>
                    <a:pt x="504" y="567"/>
                    <a:pt x="504" y="567"/>
                  </a:cubicBezTo>
                  <a:cubicBezTo>
                    <a:pt x="469" y="567"/>
                    <a:pt x="441" y="539"/>
                    <a:pt x="441" y="504"/>
                  </a:cubicBezTo>
                  <a:cubicBezTo>
                    <a:pt x="441" y="252"/>
                    <a:pt x="441" y="252"/>
                    <a:pt x="441" y="252"/>
                  </a:cubicBezTo>
                  <a:cubicBezTo>
                    <a:pt x="441" y="217"/>
                    <a:pt x="469" y="189"/>
                    <a:pt x="504" y="189"/>
                  </a:cubicBezTo>
                  <a:cubicBezTo>
                    <a:pt x="538" y="189"/>
                    <a:pt x="567" y="217"/>
                    <a:pt x="567" y="252"/>
                  </a:cubicBezTo>
                  <a:cubicBezTo>
                    <a:pt x="567" y="441"/>
                    <a:pt x="567" y="441"/>
                    <a:pt x="567" y="441"/>
                  </a:cubicBezTo>
                  <a:cubicBezTo>
                    <a:pt x="756" y="441"/>
                    <a:pt x="756" y="441"/>
                    <a:pt x="756" y="441"/>
                  </a:cubicBezTo>
                  <a:cubicBezTo>
                    <a:pt x="790" y="441"/>
                    <a:pt x="819" y="469"/>
                    <a:pt x="819" y="504"/>
                  </a:cubicBezTo>
                  <a:close/>
                </a:path>
              </a:pathLst>
            </a:custGeom>
            <a:solidFill>
              <a:srgbClr val="AF043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846175" y="759573"/>
              <a:ext cx="639908" cy="528206"/>
            </a:xfrm>
            <a:custGeom>
              <a:avLst/>
              <a:gdLst>
                <a:gd name="T0" fmla="*/ 851 w 938"/>
                <a:gd name="T1" fmla="*/ 255 h 774"/>
                <a:gd name="T2" fmla="*/ 798 w 938"/>
                <a:gd name="T3" fmla="*/ 308 h 774"/>
                <a:gd name="T4" fmla="*/ 851 w 938"/>
                <a:gd name="T5" fmla="*/ 361 h 774"/>
                <a:gd name="T6" fmla="*/ 904 w 938"/>
                <a:gd name="T7" fmla="*/ 308 h 774"/>
                <a:gd name="T8" fmla="*/ 851 w 938"/>
                <a:gd name="T9" fmla="*/ 255 h 774"/>
                <a:gd name="T10" fmla="*/ 87 w 938"/>
                <a:gd name="T11" fmla="*/ 255 h 774"/>
                <a:gd name="T12" fmla="*/ 34 w 938"/>
                <a:gd name="T13" fmla="*/ 308 h 774"/>
                <a:gd name="T14" fmla="*/ 87 w 938"/>
                <a:gd name="T15" fmla="*/ 361 h 774"/>
                <a:gd name="T16" fmla="*/ 140 w 938"/>
                <a:gd name="T17" fmla="*/ 308 h 774"/>
                <a:gd name="T18" fmla="*/ 87 w 938"/>
                <a:gd name="T19" fmla="*/ 255 h 774"/>
                <a:gd name="T20" fmla="*/ 693 w 938"/>
                <a:gd name="T21" fmla="*/ 158 h 774"/>
                <a:gd name="T22" fmla="*/ 614 w 938"/>
                <a:gd name="T23" fmla="*/ 237 h 774"/>
                <a:gd name="T24" fmla="*/ 693 w 938"/>
                <a:gd name="T25" fmla="*/ 316 h 774"/>
                <a:gd name="T26" fmla="*/ 772 w 938"/>
                <a:gd name="T27" fmla="*/ 237 h 774"/>
                <a:gd name="T28" fmla="*/ 693 w 938"/>
                <a:gd name="T29" fmla="*/ 158 h 774"/>
                <a:gd name="T30" fmla="*/ 938 w 938"/>
                <a:gd name="T31" fmla="*/ 639 h 774"/>
                <a:gd name="T32" fmla="*/ 848 w 938"/>
                <a:gd name="T33" fmla="*/ 639 h 774"/>
                <a:gd name="T34" fmla="*/ 848 w 938"/>
                <a:gd name="T35" fmla="*/ 473 h 774"/>
                <a:gd name="T36" fmla="*/ 826 w 938"/>
                <a:gd name="T37" fmla="*/ 395 h 774"/>
                <a:gd name="T38" fmla="*/ 851 w 938"/>
                <a:gd name="T39" fmla="*/ 391 h 774"/>
                <a:gd name="T40" fmla="*/ 938 w 938"/>
                <a:gd name="T41" fmla="*/ 479 h 774"/>
                <a:gd name="T42" fmla="*/ 938 w 938"/>
                <a:gd name="T43" fmla="*/ 639 h 774"/>
                <a:gd name="T44" fmla="*/ 245 w 938"/>
                <a:gd name="T45" fmla="*/ 158 h 774"/>
                <a:gd name="T46" fmla="*/ 166 w 938"/>
                <a:gd name="T47" fmla="*/ 237 h 774"/>
                <a:gd name="T48" fmla="*/ 245 w 938"/>
                <a:gd name="T49" fmla="*/ 316 h 774"/>
                <a:gd name="T50" fmla="*/ 324 w 938"/>
                <a:gd name="T51" fmla="*/ 237 h 774"/>
                <a:gd name="T52" fmla="*/ 245 w 938"/>
                <a:gd name="T53" fmla="*/ 158 h 774"/>
                <a:gd name="T54" fmla="*/ 87 w 938"/>
                <a:gd name="T55" fmla="*/ 391 h 774"/>
                <a:gd name="T56" fmla="*/ 112 w 938"/>
                <a:gd name="T57" fmla="*/ 395 h 774"/>
                <a:gd name="T58" fmla="*/ 90 w 938"/>
                <a:gd name="T59" fmla="*/ 473 h 774"/>
                <a:gd name="T60" fmla="*/ 90 w 938"/>
                <a:gd name="T61" fmla="*/ 639 h 774"/>
                <a:gd name="T62" fmla="*/ 0 w 938"/>
                <a:gd name="T63" fmla="*/ 639 h 774"/>
                <a:gd name="T64" fmla="*/ 0 w 938"/>
                <a:gd name="T65" fmla="*/ 479 h 774"/>
                <a:gd name="T66" fmla="*/ 87 w 938"/>
                <a:gd name="T67" fmla="*/ 391 h 774"/>
                <a:gd name="T68" fmla="*/ 469 w 938"/>
                <a:gd name="T69" fmla="*/ 0 h 774"/>
                <a:gd name="T70" fmla="*/ 352 w 938"/>
                <a:gd name="T71" fmla="*/ 117 h 774"/>
                <a:gd name="T72" fmla="*/ 469 w 938"/>
                <a:gd name="T73" fmla="*/ 234 h 774"/>
                <a:gd name="T74" fmla="*/ 586 w 938"/>
                <a:gd name="T75" fmla="*/ 117 h 774"/>
                <a:gd name="T76" fmla="*/ 469 w 938"/>
                <a:gd name="T77" fmla="*/ 0 h 774"/>
                <a:gd name="T78" fmla="*/ 819 w 938"/>
                <a:gd name="T79" fmla="*/ 701 h 774"/>
                <a:gd name="T80" fmla="*/ 681 w 938"/>
                <a:gd name="T81" fmla="*/ 701 h 774"/>
                <a:gd name="T82" fmla="*/ 681 w 938"/>
                <a:gd name="T83" fmla="*/ 449 h 774"/>
                <a:gd name="T84" fmla="*/ 657 w 938"/>
                <a:gd name="T85" fmla="*/ 353 h 774"/>
                <a:gd name="T86" fmla="*/ 693 w 938"/>
                <a:gd name="T87" fmla="*/ 347 h 774"/>
                <a:gd name="T88" fmla="*/ 819 w 938"/>
                <a:gd name="T89" fmla="*/ 473 h 774"/>
                <a:gd name="T90" fmla="*/ 819 w 938"/>
                <a:gd name="T91" fmla="*/ 701 h 774"/>
                <a:gd name="T92" fmla="*/ 257 w 938"/>
                <a:gd name="T93" fmla="*/ 449 h 774"/>
                <a:gd name="T94" fmla="*/ 257 w 938"/>
                <a:gd name="T95" fmla="*/ 701 h 774"/>
                <a:gd name="T96" fmla="*/ 119 w 938"/>
                <a:gd name="T97" fmla="*/ 701 h 774"/>
                <a:gd name="T98" fmla="*/ 119 w 938"/>
                <a:gd name="T99" fmla="*/ 473 h 774"/>
                <a:gd name="T100" fmla="*/ 245 w 938"/>
                <a:gd name="T101" fmla="*/ 347 h 774"/>
                <a:gd name="T102" fmla="*/ 281 w 938"/>
                <a:gd name="T103" fmla="*/ 353 h 774"/>
                <a:gd name="T104" fmla="*/ 257 w 938"/>
                <a:gd name="T105" fmla="*/ 449 h 774"/>
                <a:gd name="T106" fmla="*/ 286 w 938"/>
                <a:gd name="T107" fmla="*/ 774 h 774"/>
                <a:gd name="T108" fmla="*/ 652 w 938"/>
                <a:gd name="T109" fmla="*/ 774 h 774"/>
                <a:gd name="T110" fmla="*/ 652 w 938"/>
                <a:gd name="T111" fmla="*/ 449 h 774"/>
                <a:gd name="T112" fmla="*/ 469 w 938"/>
                <a:gd name="T113" fmla="*/ 265 h 774"/>
                <a:gd name="T114" fmla="*/ 286 w 938"/>
                <a:gd name="T115" fmla="*/ 449 h 774"/>
                <a:gd name="T116" fmla="*/ 286 w 938"/>
                <a:gd name="T117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8" h="774">
                  <a:moveTo>
                    <a:pt x="851" y="255"/>
                  </a:moveTo>
                  <a:cubicBezTo>
                    <a:pt x="821" y="255"/>
                    <a:pt x="798" y="279"/>
                    <a:pt x="798" y="308"/>
                  </a:cubicBezTo>
                  <a:cubicBezTo>
                    <a:pt x="798" y="337"/>
                    <a:pt x="821" y="361"/>
                    <a:pt x="851" y="361"/>
                  </a:cubicBezTo>
                  <a:cubicBezTo>
                    <a:pt x="880" y="361"/>
                    <a:pt x="904" y="337"/>
                    <a:pt x="904" y="308"/>
                  </a:cubicBezTo>
                  <a:cubicBezTo>
                    <a:pt x="904" y="279"/>
                    <a:pt x="880" y="255"/>
                    <a:pt x="851" y="255"/>
                  </a:cubicBezTo>
                  <a:close/>
                  <a:moveTo>
                    <a:pt x="87" y="255"/>
                  </a:moveTo>
                  <a:cubicBezTo>
                    <a:pt x="58" y="255"/>
                    <a:pt x="34" y="279"/>
                    <a:pt x="34" y="308"/>
                  </a:cubicBezTo>
                  <a:cubicBezTo>
                    <a:pt x="34" y="337"/>
                    <a:pt x="58" y="361"/>
                    <a:pt x="87" y="361"/>
                  </a:cubicBezTo>
                  <a:cubicBezTo>
                    <a:pt x="116" y="361"/>
                    <a:pt x="140" y="337"/>
                    <a:pt x="140" y="308"/>
                  </a:cubicBezTo>
                  <a:cubicBezTo>
                    <a:pt x="140" y="279"/>
                    <a:pt x="116" y="255"/>
                    <a:pt x="87" y="255"/>
                  </a:cubicBezTo>
                  <a:close/>
                  <a:moveTo>
                    <a:pt x="693" y="158"/>
                  </a:moveTo>
                  <a:cubicBezTo>
                    <a:pt x="649" y="158"/>
                    <a:pt x="614" y="194"/>
                    <a:pt x="614" y="237"/>
                  </a:cubicBezTo>
                  <a:cubicBezTo>
                    <a:pt x="614" y="281"/>
                    <a:pt x="649" y="316"/>
                    <a:pt x="693" y="316"/>
                  </a:cubicBezTo>
                  <a:cubicBezTo>
                    <a:pt x="736" y="316"/>
                    <a:pt x="772" y="281"/>
                    <a:pt x="772" y="237"/>
                  </a:cubicBezTo>
                  <a:cubicBezTo>
                    <a:pt x="772" y="194"/>
                    <a:pt x="736" y="158"/>
                    <a:pt x="693" y="158"/>
                  </a:cubicBezTo>
                  <a:close/>
                  <a:moveTo>
                    <a:pt x="938" y="639"/>
                  </a:moveTo>
                  <a:cubicBezTo>
                    <a:pt x="848" y="639"/>
                    <a:pt x="848" y="639"/>
                    <a:pt x="848" y="639"/>
                  </a:cubicBezTo>
                  <a:cubicBezTo>
                    <a:pt x="848" y="473"/>
                    <a:pt x="848" y="473"/>
                    <a:pt x="848" y="473"/>
                  </a:cubicBezTo>
                  <a:cubicBezTo>
                    <a:pt x="848" y="445"/>
                    <a:pt x="839" y="418"/>
                    <a:pt x="826" y="395"/>
                  </a:cubicBezTo>
                  <a:cubicBezTo>
                    <a:pt x="834" y="393"/>
                    <a:pt x="842" y="391"/>
                    <a:pt x="851" y="391"/>
                  </a:cubicBezTo>
                  <a:cubicBezTo>
                    <a:pt x="899" y="391"/>
                    <a:pt x="938" y="431"/>
                    <a:pt x="938" y="479"/>
                  </a:cubicBezTo>
                  <a:lnTo>
                    <a:pt x="938" y="639"/>
                  </a:lnTo>
                  <a:close/>
                  <a:moveTo>
                    <a:pt x="245" y="158"/>
                  </a:moveTo>
                  <a:cubicBezTo>
                    <a:pt x="201" y="158"/>
                    <a:pt x="166" y="194"/>
                    <a:pt x="166" y="237"/>
                  </a:cubicBezTo>
                  <a:cubicBezTo>
                    <a:pt x="166" y="281"/>
                    <a:pt x="201" y="316"/>
                    <a:pt x="245" y="316"/>
                  </a:cubicBezTo>
                  <a:cubicBezTo>
                    <a:pt x="289" y="316"/>
                    <a:pt x="324" y="281"/>
                    <a:pt x="324" y="237"/>
                  </a:cubicBezTo>
                  <a:cubicBezTo>
                    <a:pt x="324" y="194"/>
                    <a:pt x="289" y="158"/>
                    <a:pt x="245" y="158"/>
                  </a:cubicBezTo>
                  <a:close/>
                  <a:moveTo>
                    <a:pt x="87" y="391"/>
                  </a:moveTo>
                  <a:cubicBezTo>
                    <a:pt x="96" y="391"/>
                    <a:pt x="104" y="393"/>
                    <a:pt x="112" y="395"/>
                  </a:cubicBezTo>
                  <a:cubicBezTo>
                    <a:pt x="98" y="418"/>
                    <a:pt x="90" y="445"/>
                    <a:pt x="90" y="473"/>
                  </a:cubicBezTo>
                  <a:cubicBezTo>
                    <a:pt x="90" y="639"/>
                    <a:pt x="90" y="639"/>
                    <a:pt x="90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31"/>
                    <a:pt x="39" y="391"/>
                    <a:pt x="87" y="391"/>
                  </a:cubicBezTo>
                  <a:close/>
                  <a:moveTo>
                    <a:pt x="469" y="0"/>
                  </a:moveTo>
                  <a:cubicBezTo>
                    <a:pt x="404" y="0"/>
                    <a:pt x="352" y="53"/>
                    <a:pt x="352" y="117"/>
                  </a:cubicBezTo>
                  <a:cubicBezTo>
                    <a:pt x="352" y="182"/>
                    <a:pt x="404" y="234"/>
                    <a:pt x="469" y="234"/>
                  </a:cubicBezTo>
                  <a:cubicBezTo>
                    <a:pt x="533" y="234"/>
                    <a:pt x="586" y="182"/>
                    <a:pt x="586" y="117"/>
                  </a:cubicBezTo>
                  <a:cubicBezTo>
                    <a:pt x="586" y="53"/>
                    <a:pt x="533" y="0"/>
                    <a:pt x="469" y="0"/>
                  </a:cubicBezTo>
                  <a:close/>
                  <a:moveTo>
                    <a:pt x="819" y="701"/>
                  </a:moveTo>
                  <a:cubicBezTo>
                    <a:pt x="681" y="701"/>
                    <a:pt x="681" y="701"/>
                    <a:pt x="681" y="701"/>
                  </a:cubicBezTo>
                  <a:cubicBezTo>
                    <a:pt x="681" y="449"/>
                    <a:pt x="681" y="449"/>
                    <a:pt x="681" y="449"/>
                  </a:cubicBezTo>
                  <a:cubicBezTo>
                    <a:pt x="681" y="414"/>
                    <a:pt x="672" y="382"/>
                    <a:pt x="657" y="353"/>
                  </a:cubicBezTo>
                  <a:cubicBezTo>
                    <a:pt x="668" y="349"/>
                    <a:pt x="680" y="347"/>
                    <a:pt x="693" y="347"/>
                  </a:cubicBezTo>
                  <a:cubicBezTo>
                    <a:pt x="762" y="347"/>
                    <a:pt x="819" y="404"/>
                    <a:pt x="819" y="473"/>
                  </a:cubicBezTo>
                  <a:lnTo>
                    <a:pt x="819" y="701"/>
                  </a:lnTo>
                  <a:close/>
                  <a:moveTo>
                    <a:pt x="257" y="449"/>
                  </a:moveTo>
                  <a:cubicBezTo>
                    <a:pt x="257" y="701"/>
                    <a:pt x="257" y="701"/>
                    <a:pt x="257" y="701"/>
                  </a:cubicBezTo>
                  <a:cubicBezTo>
                    <a:pt x="119" y="701"/>
                    <a:pt x="119" y="701"/>
                    <a:pt x="119" y="701"/>
                  </a:cubicBezTo>
                  <a:cubicBezTo>
                    <a:pt x="119" y="473"/>
                    <a:pt x="119" y="473"/>
                    <a:pt x="119" y="473"/>
                  </a:cubicBezTo>
                  <a:cubicBezTo>
                    <a:pt x="119" y="404"/>
                    <a:pt x="175" y="347"/>
                    <a:pt x="245" y="347"/>
                  </a:cubicBezTo>
                  <a:cubicBezTo>
                    <a:pt x="258" y="347"/>
                    <a:pt x="269" y="349"/>
                    <a:pt x="281" y="353"/>
                  </a:cubicBezTo>
                  <a:cubicBezTo>
                    <a:pt x="266" y="382"/>
                    <a:pt x="257" y="414"/>
                    <a:pt x="257" y="449"/>
                  </a:cubicBezTo>
                  <a:close/>
                  <a:moveTo>
                    <a:pt x="286" y="774"/>
                  </a:moveTo>
                  <a:cubicBezTo>
                    <a:pt x="652" y="774"/>
                    <a:pt x="652" y="774"/>
                    <a:pt x="652" y="774"/>
                  </a:cubicBezTo>
                  <a:cubicBezTo>
                    <a:pt x="652" y="449"/>
                    <a:pt x="652" y="449"/>
                    <a:pt x="652" y="449"/>
                  </a:cubicBezTo>
                  <a:cubicBezTo>
                    <a:pt x="652" y="347"/>
                    <a:pt x="570" y="265"/>
                    <a:pt x="469" y="265"/>
                  </a:cubicBezTo>
                  <a:cubicBezTo>
                    <a:pt x="368" y="265"/>
                    <a:pt x="286" y="347"/>
                    <a:pt x="286" y="449"/>
                  </a:cubicBezTo>
                  <a:lnTo>
                    <a:pt x="286" y="774"/>
                  </a:lnTo>
                  <a:close/>
                </a:path>
              </a:pathLst>
            </a:custGeom>
            <a:solidFill>
              <a:srgbClr val="925A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846175" y="3840365"/>
              <a:ext cx="639908" cy="639908"/>
            </a:xfrm>
            <a:custGeom>
              <a:avLst/>
              <a:gdLst>
                <a:gd name="T0" fmla="*/ 869 w 986"/>
                <a:gd name="T1" fmla="*/ 399 h 986"/>
                <a:gd name="T2" fmla="*/ 824 w 986"/>
                <a:gd name="T3" fmla="*/ 305 h 986"/>
                <a:gd name="T4" fmla="*/ 904 w 986"/>
                <a:gd name="T5" fmla="*/ 216 h 986"/>
                <a:gd name="T6" fmla="*/ 780 w 986"/>
                <a:gd name="T7" fmla="*/ 83 h 986"/>
                <a:gd name="T8" fmla="*/ 693 w 986"/>
                <a:gd name="T9" fmla="*/ 161 h 986"/>
                <a:gd name="T10" fmla="*/ 594 w 986"/>
                <a:gd name="T11" fmla="*/ 127 h 986"/>
                <a:gd name="T12" fmla="*/ 587 w 986"/>
                <a:gd name="T13" fmla="*/ 7 h 986"/>
                <a:gd name="T14" fmla="*/ 406 w 986"/>
                <a:gd name="T15" fmla="*/ 0 h 986"/>
                <a:gd name="T16" fmla="*/ 399 w 986"/>
                <a:gd name="T17" fmla="*/ 118 h 986"/>
                <a:gd name="T18" fmla="*/ 305 w 986"/>
                <a:gd name="T19" fmla="*/ 163 h 986"/>
                <a:gd name="T20" fmla="*/ 216 w 986"/>
                <a:gd name="T21" fmla="*/ 83 h 986"/>
                <a:gd name="T22" fmla="*/ 83 w 986"/>
                <a:gd name="T23" fmla="*/ 206 h 986"/>
                <a:gd name="T24" fmla="*/ 161 w 986"/>
                <a:gd name="T25" fmla="*/ 294 h 986"/>
                <a:gd name="T26" fmla="*/ 127 w 986"/>
                <a:gd name="T27" fmla="*/ 393 h 986"/>
                <a:gd name="T28" fmla="*/ 7 w 986"/>
                <a:gd name="T29" fmla="*/ 399 h 986"/>
                <a:gd name="T30" fmla="*/ 0 w 986"/>
                <a:gd name="T31" fmla="*/ 580 h 986"/>
                <a:gd name="T32" fmla="*/ 118 w 986"/>
                <a:gd name="T33" fmla="*/ 587 h 986"/>
                <a:gd name="T34" fmla="*/ 163 w 986"/>
                <a:gd name="T35" fmla="*/ 682 h 986"/>
                <a:gd name="T36" fmla="*/ 83 w 986"/>
                <a:gd name="T37" fmla="*/ 771 h 986"/>
                <a:gd name="T38" fmla="*/ 206 w 986"/>
                <a:gd name="T39" fmla="*/ 904 h 986"/>
                <a:gd name="T40" fmla="*/ 294 w 986"/>
                <a:gd name="T41" fmla="*/ 825 h 986"/>
                <a:gd name="T42" fmla="*/ 393 w 986"/>
                <a:gd name="T43" fmla="*/ 860 h 986"/>
                <a:gd name="T44" fmla="*/ 399 w 986"/>
                <a:gd name="T45" fmla="*/ 980 h 986"/>
                <a:gd name="T46" fmla="*/ 580 w 986"/>
                <a:gd name="T47" fmla="*/ 986 h 986"/>
                <a:gd name="T48" fmla="*/ 587 w 986"/>
                <a:gd name="T49" fmla="*/ 869 h 986"/>
                <a:gd name="T50" fmla="*/ 682 w 986"/>
                <a:gd name="T51" fmla="*/ 824 h 986"/>
                <a:gd name="T52" fmla="*/ 771 w 986"/>
                <a:gd name="T53" fmla="*/ 904 h 986"/>
                <a:gd name="T54" fmla="*/ 904 w 986"/>
                <a:gd name="T55" fmla="*/ 780 h 986"/>
                <a:gd name="T56" fmla="*/ 825 w 986"/>
                <a:gd name="T57" fmla="*/ 693 h 986"/>
                <a:gd name="T58" fmla="*/ 860 w 986"/>
                <a:gd name="T59" fmla="*/ 594 h 986"/>
                <a:gd name="T60" fmla="*/ 980 w 986"/>
                <a:gd name="T61" fmla="*/ 587 h 986"/>
                <a:gd name="T62" fmla="*/ 986 w 986"/>
                <a:gd name="T63" fmla="*/ 406 h 986"/>
                <a:gd name="T64" fmla="*/ 493 w 986"/>
                <a:gd name="T65" fmla="*/ 664 h 986"/>
                <a:gd name="T66" fmla="*/ 493 w 986"/>
                <a:gd name="T67" fmla="*/ 323 h 986"/>
                <a:gd name="T68" fmla="*/ 493 w 986"/>
                <a:gd name="T69" fmla="*/ 66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" h="986">
                  <a:moveTo>
                    <a:pt x="980" y="399"/>
                  </a:moveTo>
                  <a:cubicBezTo>
                    <a:pt x="869" y="399"/>
                    <a:pt x="869" y="399"/>
                    <a:pt x="869" y="399"/>
                  </a:cubicBezTo>
                  <a:cubicBezTo>
                    <a:pt x="865" y="399"/>
                    <a:pt x="861" y="397"/>
                    <a:pt x="860" y="393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22" y="302"/>
                    <a:pt x="823" y="297"/>
                    <a:pt x="825" y="294"/>
                  </a:cubicBezTo>
                  <a:cubicBezTo>
                    <a:pt x="904" y="216"/>
                    <a:pt x="904" y="216"/>
                    <a:pt x="904" y="216"/>
                  </a:cubicBezTo>
                  <a:cubicBezTo>
                    <a:pt x="906" y="213"/>
                    <a:pt x="906" y="209"/>
                    <a:pt x="904" y="206"/>
                  </a:cubicBezTo>
                  <a:cubicBezTo>
                    <a:pt x="780" y="83"/>
                    <a:pt x="780" y="83"/>
                    <a:pt x="780" y="83"/>
                  </a:cubicBezTo>
                  <a:cubicBezTo>
                    <a:pt x="778" y="80"/>
                    <a:pt x="773" y="80"/>
                    <a:pt x="771" y="83"/>
                  </a:cubicBezTo>
                  <a:cubicBezTo>
                    <a:pt x="693" y="161"/>
                    <a:pt x="693" y="161"/>
                    <a:pt x="693" y="161"/>
                  </a:cubicBezTo>
                  <a:cubicBezTo>
                    <a:pt x="690" y="164"/>
                    <a:pt x="685" y="165"/>
                    <a:pt x="682" y="163"/>
                  </a:cubicBezTo>
                  <a:cubicBezTo>
                    <a:pt x="594" y="127"/>
                    <a:pt x="594" y="127"/>
                    <a:pt x="594" y="127"/>
                  </a:cubicBezTo>
                  <a:cubicBezTo>
                    <a:pt x="590" y="125"/>
                    <a:pt x="587" y="121"/>
                    <a:pt x="587" y="118"/>
                  </a:cubicBezTo>
                  <a:cubicBezTo>
                    <a:pt x="587" y="7"/>
                    <a:pt x="587" y="7"/>
                    <a:pt x="587" y="7"/>
                  </a:cubicBezTo>
                  <a:cubicBezTo>
                    <a:pt x="587" y="3"/>
                    <a:pt x="584" y="0"/>
                    <a:pt x="58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03" y="0"/>
                    <a:pt x="399" y="3"/>
                    <a:pt x="399" y="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7" y="125"/>
                    <a:pt x="393" y="127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2" y="165"/>
                    <a:pt x="297" y="164"/>
                    <a:pt x="294" y="16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0"/>
                    <a:pt x="209" y="80"/>
                    <a:pt x="206" y="83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0" y="209"/>
                    <a:pt x="80" y="213"/>
                    <a:pt x="83" y="216"/>
                  </a:cubicBezTo>
                  <a:cubicBezTo>
                    <a:pt x="161" y="294"/>
                    <a:pt x="161" y="294"/>
                    <a:pt x="161" y="294"/>
                  </a:cubicBezTo>
                  <a:cubicBezTo>
                    <a:pt x="164" y="297"/>
                    <a:pt x="165" y="302"/>
                    <a:pt x="163" y="305"/>
                  </a:cubicBezTo>
                  <a:cubicBezTo>
                    <a:pt x="127" y="393"/>
                    <a:pt x="127" y="393"/>
                    <a:pt x="127" y="393"/>
                  </a:cubicBezTo>
                  <a:cubicBezTo>
                    <a:pt x="125" y="397"/>
                    <a:pt x="121" y="399"/>
                    <a:pt x="118" y="399"/>
                  </a:cubicBezTo>
                  <a:cubicBezTo>
                    <a:pt x="7" y="399"/>
                    <a:pt x="7" y="399"/>
                    <a:pt x="7" y="399"/>
                  </a:cubicBezTo>
                  <a:cubicBezTo>
                    <a:pt x="3" y="399"/>
                    <a:pt x="0" y="403"/>
                    <a:pt x="0" y="406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584"/>
                    <a:pt x="3" y="587"/>
                    <a:pt x="7" y="587"/>
                  </a:cubicBezTo>
                  <a:cubicBezTo>
                    <a:pt x="118" y="587"/>
                    <a:pt x="118" y="587"/>
                    <a:pt x="118" y="587"/>
                  </a:cubicBezTo>
                  <a:cubicBezTo>
                    <a:pt x="121" y="587"/>
                    <a:pt x="125" y="590"/>
                    <a:pt x="127" y="594"/>
                  </a:cubicBezTo>
                  <a:cubicBezTo>
                    <a:pt x="163" y="682"/>
                    <a:pt x="163" y="682"/>
                    <a:pt x="163" y="682"/>
                  </a:cubicBezTo>
                  <a:cubicBezTo>
                    <a:pt x="165" y="685"/>
                    <a:pt x="164" y="690"/>
                    <a:pt x="161" y="693"/>
                  </a:cubicBezTo>
                  <a:cubicBezTo>
                    <a:pt x="83" y="771"/>
                    <a:pt x="83" y="771"/>
                    <a:pt x="83" y="771"/>
                  </a:cubicBezTo>
                  <a:cubicBezTo>
                    <a:pt x="80" y="773"/>
                    <a:pt x="80" y="778"/>
                    <a:pt x="83" y="780"/>
                  </a:cubicBezTo>
                  <a:cubicBezTo>
                    <a:pt x="206" y="904"/>
                    <a:pt x="206" y="904"/>
                    <a:pt x="206" y="904"/>
                  </a:cubicBezTo>
                  <a:cubicBezTo>
                    <a:pt x="209" y="906"/>
                    <a:pt x="213" y="906"/>
                    <a:pt x="216" y="904"/>
                  </a:cubicBezTo>
                  <a:cubicBezTo>
                    <a:pt x="294" y="825"/>
                    <a:pt x="294" y="825"/>
                    <a:pt x="294" y="825"/>
                  </a:cubicBezTo>
                  <a:cubicBezTo>
                    <a:pt x="297" y="823"/>
                    <a:pt x="302" y="822"/>
                    <a:pt x="305" y="824"/>
                  </a:cubicBezTo>
                  <a:cubicBezTo>
                    <a:pt x="393" y="860"/>
                    <a:pt x="393" y="860"/>
                    <a:pt x="393" y="860"/>
                  </a:cubicBezTo>
                  <a:cubicBezTo>
                    <a:pt x="397" y="861"/>
                    <a:pt x="399" y="865"/>
                    <a:pt x="399" y="869"/>
                  </a:cubicBezTo>
                  <a:cubicBezTo>
                    <a:pt x="399" y="980"/>
                    <a:pt x="399" y="980"/>
                    <a:pt x="399" y="980"/>
                  </a:cubicBezTo>
                  <a:cubicBezTo>
                    <a:pt x="399" y="983"/>
                    <a:pt x="403" y="986"/>
                    <a:pt x="406" y="986"/>
                  </a:cubicBezTo>
                  <a:cubicBezTo>
                    <a:pt x="580" y="986"/>
                    <a:pt x="580" y="986"/>
                    <a:pt x="580" y="986"/>
                  </a:cubicBezTo>
                  <a:cubicBezTo>
                    <a:pt x="584" y="986"/>
                    <a:pt x="587" y="983"/>
                    <a:pt x="587" y="980"/>
                  </a:cubicBezTo>
                  <a:cubicBezTo>
                    <a:pt x="587" y="869"/>
                    <a:pt x="587" y="869"/>
                    <a:pt x="587" y="869"/>
                  </a:cubicBezTo>
                  <a:cubicBezTo>
                    <a:pt x="587" y="865"/>
                    <a:pt x="590" y="861"/>
                    <a:pt x="594" y="860"/>
                  </a:cubicBezTo>
                  <a:cubicBezTo>
                    <a:pt x="682" y="824"/>
                    <a:pt x="682" y="824"/>
                    <a:pt x="682" y="824"/>
                  </a:cubicBezTo>
                  <a:cubicBezTo>
                    <a:pt x="685" y="822"/>
                    <a:pt x="690" y="823"/>
                    <a:pt x="693" y="825"/>
                  </a:cubicBezTo>
                  <a:cubicBezTo>
                    <a:pt x="771" y="904"/>
                    <a:pt x="771" y="904"/>
                    <a:pt x="771" y="904"/>
                  </a:cubicBezTo>
                  <a:cubicBezTo>
                    <a:pt x="773" y="906"/>
                    <a:pt x="778" y="906"/>
                    <a:pt x="780" y="904"/>
                  </a:cubicBezTo>
                  <a:cubicBezTo>
                    <a:pt x="904" y="780"/>
                    <a:pt x="904" y="780"/>
                    <a:pt x="904" y="780"/>
                  </a:cubicBezTo>
                  <a:cubicBezTo>
                    <a:pt x="906" y="778"/>
                    <a:pt x="906" y="773"/>
                    <a:pt x="904" y="771"/>
                  </a:cubicBezTo>
                  <a:cubicBezTo>
                    <a:pt x="825" y="693"/>
                    <a:pt x="825" y="693"/>
                    <a:pt x="825" y="693"/>
                  </a:cubicBezTo>
                  <a:cubicBezTo>
                    <a:pt x="823" y="690"/>
                    <a:pt x="822" y="685"/>
                    <a:pt x="824" y="682"/>
                  </a:cubicBezTo>
                  <a:cubicBezTo>
                    <a:pt x="860" y="594"/>
                    <a:pt x="860" y="594"/>
                    <a:pt x="860" y="594"/>
                  </a:cubicBezTo>
                  <a:cubicBezTo>
                    <a:pt x="861" y="590"/>
                    <a:pt x="865" y="587"/>
                    <a:pt x="869" y="587"/>
                  </a:cubicBezTo>
                  <a:cubicBezTo>
                    <a:pt x="980" y="587"/>
                    <a:pt x="980" y="587"/>
                    <a:pt x="980" y="587"/>
                  </a:cubicBezTo>
                  <a:cubicBezTo>
                    <a:pt x="983" y="587"/>
                    <a:pt x="986" y="584"/>
                    <a:pt x="986" y="580"/>
                  </a:cubicBezTo>
                  <a:cubicBezTo>
                    <a:pt x="986" y="406"/>
                    <a:pt x="986" y="406"/>
                    <a:pt x="986" y="406"/>
                  </a:cubicBezTo>
                  <a:cubicBezTo>
                    <a:pt x="986" y="403"/>
                    <a:pt x="983" y="399"/>
                    <a:pt x="980" y="399"/>
                  </a:cubicBezTo>
                  <a:moveTo>
                    <a:pt x="493" y="664"/>
                  </a:moveTo>
                  <a:cubicBezTo>
                    <a:pt x="399" y="664"/>
                    <a:pt x="323" y="588"/>
                    <a:pt x="323" y="493"/>
                  </a:cubicBezTo>
                  <a:cubicBezTo>
                    <a:pt x="323" y="399"/>
                    <a:pt x="399" y="323"/>
                    <a:pt x="493" y="323"/>
                  </a:cubicBezTo>
                  <a:cubicBezTo>
                    <a:pt x="588" y="323"/>
                    <a:pt x="664" y="399"/>
                    <a:pt x="664" y="493"/>
                  </a:cubicBezTo>
                  <a:cubicBezTo>
                    <a:pt x="664" y="588"/>
                    <a:pt x="588" y="664"/>
                    <a:pt x="493" y="664"/>
                  </a:cubicBezTo>
                </a:path>
              </a:pathLst>
            </a:custGeom>
            <a:solidFill>
              <a:srgbClr val="00838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46175" y="5411748"/>
              <a:ext cx="639908" cy="633786"/>
            </a:xfrm>
            <a:custGeom>
              <a:avLst/>
              <a:gdLst>
                <a:gd name="T0" fmla="*/ 461 w 572"/>
                <a:gd name="T1" fmla="*/ 0 h 567"/>
                <a:gd name="T2" fmla="*/ 111 w 572"/>
                <a:gd name="T3" fmla="*/ 0 h 567"/>
                <a:gd name="T4" fmla="*/ 0 w 572"/>
                <a:gd name="T5" fmla="*/ 112 h 567"/>
                <a:gd name="T6" fmla="*/ 0 w 572"/>
                <a:gd name="T7" fmla="*/ 302 h 567"/>
                <a:gd name="T8" fmla="*/ 111 w 572"/>
                <a:gd name="T9" fmla="*/ 414 h 567"/>
                <a:gd name="T10" fmla="*/ 134 w 572"/>
                <a:gd name="T11" fmla="*/ 414 h 567"/>
                <a:gd name="T12" fmla="*/ 135 w 572"/>
                <a:gd name="T13" fmla="*/ 416 h 567"/>
                <a:gd name="T14" fmla="*/ 143 w 572"/>
                <a:gd name="T15" fmla="*/ 567 h 567"/>
                <a:gd name="T16" fmla="*/ 310 w 572"/>
                <a:gd name="T17" fmla="*/ 416 h 567"/>
                <a:gd name="T18" fmla="*/ 311 w 572"/>
                <a:gd name="T19" fmla="*/ 414 h 567"/>
                <a:gd name="T20" fmla="*/ 461 w 572"/>
                <a:gd name="T21" fmla="*/ 414 h 567"/>
                <a:gd name="T22" fmla="*/ 572 w 572"/>
                <a:gd name="T23" fmla="*/ 302 h 567"/>
                <a:gd name="T24" fmla="*/ 572 w 572"/>
                <a:gd name="T25" fmla="*/ 112 h 567"/>
                <a:gd name="T26" fmla="*/ 461 w 572"/>
                <a:gd name="T2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" h="567">
                  <a:moveTo>
                    <a:pt x="46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64"/>
                    <a:pt x="50" y="414"/>
                    <a:pt x="111" y="414"/>
                  </a:cubicBezTo>
                  <a:cubicBezTo>
                    <a:pt x="134" y="414"/>
                    <a:pt x="134" y="414"/>
                    <a:pt x="134" y="414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43" y="567"/>
                    <a:pt x="143" y="567"/>
                    <a:pt x="143" y="567"/>
                  </a:cubicBezTo>
                  <a:cubicBezTo>
                    <a:pt x="310" y="416"/>
                    <a:pt x="310" y="416"/>
                    <a:pt x="310" y="416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461" y="414"/>
                    <a:pt x="461" y="414"/>
                    <a:pt x="461" y="414"/>
                  </a:cubicBezTo>
                  <a:cubicBezTo>
                    <a:pt x="522" y="414"/>
                    <a:pt x="572" y="364"/>
                    <a:pt x="572" y="302"/>
                  </a:cubicBezTo>
                  <a:cubicBezTo>
                    <a:pt x="572" y="112"/>
                    <a:pt x="572" y="112"/>
                    <a:pt x="572" y="112"/>
                  </a:cubicBezTo>
                  <a:cubicBezTo>
                    <a:pt x="572" y="50"/>
                    <a:pt x="522" y="0"/>
                    <a:pt x="461" y="0"/>
                  </a:cubicBezTo>
                  <a:close/>
                </a:path>
              </a:pathLst>
            </a:custGeom>
            <a:solidFill>
              <a:srgbClr val="9F1D5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Narrow" panose="020B05060202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79156" y="1093666"/>
            <a:ext cx="310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bas" pitchFamily="2" charset="0"/>
                <a:ea typeface="+mn-ea"/>
                <a:cs typeface="+mn-cs"/>
              </a:rPr>
              <a:t>Cultural Archeology</a:t>
            </a:r>
            <a:endParaRPr kumimoji="0" lang="en-IN" sz="2700" b="1" i="0" u="none" strike="noStrike" kern="1200" cap="all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ba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3586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139" y="95052"/>
            <a:ext cx="66578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Bebas" pitchFamily="2" charset="0"/>
              </a:rPr>
              <a:t>Research of human profession descriptors</a:t>
            </a:r>
            <a:endParaRPr lang="en-US" sz="2400" b="1" dirty="0">
              <a:solidFill>
                <a:prstClr val="black"/>
              </a:solidFill>
              <a:latin typeface="Beba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909" y="4492620"/>
            <a:ext cx="663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PT Sans Narrow" panose="020B0506020203020204" pitchFamily="34" charset="0"/>
              </a:rPr>
              <a:t>E.g., observing the Michel – Aiden curve, one may conclude that a thespian profession opens a more direct way to recognizability, while the US politicians are most popular in their fifties. </a:t>
            </a:r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4797498" y="2795073"/>
            <a:ext cx="1614188" cy="1617325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r="13500000" algn="br" rotWithShape="0">
              <a:prstClr val="black">
                <a:alpha val="7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2762705" y="2802752"/>
            <a:ext cx="1614188" cy="1617325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r="13500000" algn="br" rotWithShape="0">
              <a:prstClr val="black">
                <a:alpha val="7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2754082" y="764286"/>
            <a:ext cx="1614188" cy="1617325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r="13500000" algn="br" rotWithShape="0">
              <a:prstClr val="black">
                <a:alpha val="7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4776416" y="735958"/>
            <a:ext cx="1614188" cy="1617325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r="13500000" algn="br" rotWithShape="0">
              <a:prstClr val="black">
                <a:alpha val="7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3775449" y="1785749"/>
            <a:ext cx="1614188" cy="1617325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03200" dir="13500000" algn="br" rotWithShape="0">
              <a:prstClr val="black">
                <a:alpha val="70000"/>
              </a:prstClr>
            </a:outerShdw>
          </a:effectLst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910013" y="902837"/>
            <a:ext cx="1326005" cy="1329777"/>
          </a:xfrm>
          <a:prstGeom prst="ellipse">
            <a:avLst/>
          </a:prstGeom>
          <a:solidFill>
            <a:srgbClr val="8E1F0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2956224" y="949049"/>
            <a:ext cx="1234524" cy="1237353"/>
          </a:xfrm>
          <a:custGeom>
            <a:avLst/>
            <a:gdLst>
              <a:gd name="T0" fmla="*/ 2682 w 5720"/>
              <a:gd name="T1" fmla="*/ 35 h 5720"/>
              <a:gd name="T2" fmla="*/ 3144 w 5720"/>
              <a:gd name="T3" fmla="*/ 43 h 5720"/>
              <a:gd name="T4" fmla="*/ 2552 w 5720"/>
              <a:gd name="T5" fmla="*/ 31 h 5720"/>
              <a:gd name="T6" fmla="*/ 3475 w 5720"/>
              <a:gd name="T7" fmla="*/ 81 h 5720"/>
              <a:gd name="T8" fmla="*/ 3685 w 5720"/>
              <a:gd name="T9" fmla="*/ 151 h 5720"/>
              <a:gd name="T10" fmla="*/ 1994 w 5720"/>
              <a:gd name="T11" fmla="*/ 133 h 5720"/>
              <a:gd name="T12" fmla="*/ 3828 w 5720"/>
              <a:gd name="T13" fmla="*/ 168 h 5720"/>
              <a:gd name="T14" fmla="*/ 1786 w 5720"/>
              <a:gd name="T15" fmla="*/ 240 h 5720"/>
              <a:gd name="T16" fmla="*/ 1570 w 5720"/>
              <a:gd name="T17" fmla="*/ 338 h 5720"/>
              <a:gd name="T18" fmla="*/ 4239 w 5720"/>
              <a:gd name="T19" fmla="*/ 387 h 5720"/>
              <a:gd name="T20" fmla="*/ 1455 w 5720"/>
              <a:gd name="T21" fmla="*/ 385 h 5720"/>
              <a:gd name="T22" fmla="*/ 4528 w 5720"/>
              <a:gd name="T23" fmla="*/ 554 h 5720"/>
              <a:gd name="T24" fmla="*/ 4699 w 5720"/>
              <a:gd name="T25" fmla="*/ 703 h 5720"/>
              <a:gd name="T26" fmla="*/ 985 w 5720"/>
              <a:gd name="T27" fmla="*/ 700 h 5720"/>
              <a:gd name="T28" fmla="*/ 4817 w 5720"/>
              <a:gd name="T29" fmla="*/ 774 h 5720"/>
              <a:gd name="T30" fmla="*/ 836 w 5720"/>
              <a:gd name="T31" fmla="*/ 880 h 5720"/>
              <a:gd name="T32" fmla="*/ 670 w 5720"/>
              <a:gd name="T33" fmla="*/ 1057 h 5720"/>
              <a:gd name="T34" fmla="*/ 5107 w 5720"/>
              <a:gd name="T35" fmla="*/ 1138 h 5720"/>
              <a:gd name="T36" fmla="*/ 589 w 5720"/>
              <a:gd name="T37" fmla="*/ 1145 h 5720"/>
              <a:gd name="T38" fmla="*/ 5306 w 5720"/>
              <a:gd name="T39" fmla="*/ 1404 h 5720"/>
              <a:gd name="T40" fmla="*/ 5410 w 5720"/>
              <a:gd name="T41" fmla="*/ 1610 h 5720"/>
              <a:gd name="T42" fmla="*/ 281 w 5720"/>
              <a:gd name="T43" fmla="*/ 1622 h 5720"/>
              <a:gd name="T44" fmla="*/ 5484 w 5720"/>
              <a:gd name="T45" fmla="*/ 1720 h 5720"/>
              <a:gd name="T46" fmla="*/ 216 w 5720"/>
              <a:gd name="T47" fmla="*/ 1847 h 5720"/>
              <a:gd name="T48" fmla="*/ 128 w 5720"/>
              <a:gd name="T49" fmla="*/ 2076 h 5720"/>
              <a:gd name="T50" fmla="*/ 5606 w 5720"/>
              <a:gd name="T51" fmla="*/ 2169 h 5720"/>
              <a:gd name="T52" fmla="*/ 94 w 5720"/>
              <a:gd name="T53" fmla="*/ 2188 h 5720"/>
              <a:gd name="T54" fmla="*/ 5682 w 5720"/>
              <a:gd name="T55" fmla="*/ 2493 h 5720"/>
              <a:gd name="T56" fmla="*/ 5702 w 5720"/>
              <a:gd name="T57" fmla="*/ 2724 h 5720"/>
              <a:gd name="T58" fmla="*/ 2 w 5720"/>
              <a:gd name="T59" fmla="*/ 2747 h 5720"/>
              <a:gd name="T60" fmla="*/ 5691 w 5720"/>
              <a:gd name="T61" fmla="*/ 2854 h 5720"/>
              <a:gd name="T62" fmla="*/ 29 w 5720"/>
              <a:gd name="T63" fmla="*/ 2892 h 5720"/>
              <a:gd name="T64" fmla="*/ 5703 w 5720"/>
              <a:gd name="T65" fmla="*/ 3180 h 5720"/>
              <a:gd name="T66" fmla="*/ 5653 w 5720"/>
              <a:gd name="T67" fmla="*/ 3423 h 5720"/>
              <a:gd name="T68" fmla="*/ 43 w 5720"/>
              <a:gd name="T69" fmla="*/ 3357 h 5720"/>
              <a:gd name="T70" fmla="*/ 5625 w 5720"/>
              <a:gd name="T71" fmla="*/ 3536 h 5720"/>
              <a:gd name="T72" fmla="*/ 134 w 5720"/>
              <a:gd name="T73" fmla="*/ 3679 h 5720"/>
              <a:gd name="T74" fmla="*/ 204 w 5720"/>
              <a:gd name="T75" fmla="*/ 3899 h 5720"/>
              <a:gd name="T76" fmla="*/ 5424 w 5720"/>
              <a:gd name="T77" fmla="*/ 4063 h 5720"/>
              <a:gd name="T78" fmla="*/ 273 w 5720"/>
              <a:gd name="T79" fmla="*/ 4012 h 5720"/>
              <a:gd name="T80" fmla="*/ 5342 w 5720"/>
              <a:gd name="T81" fmla="*/ 4283 h 5720"/>
              <a:gd name="T82" fmla="*/ 5206 w 5720"/>
              <a:gd name="T83" fmla="*/ 4486 h 5720"/>
              <a:gd name="T84" fmla="*/ 470 w 5720"/>
              <a:gd name="T85" fmla="*/ 4432 h 5720"/>
              <a:gd name="T86" fmla="*/ 5129 w 5720"/>
              <a:gd name="T87" fmla="*/ 4578 h 5720"/>
              <a:gd name="T88" fmla="*/ 682 w 5720"/>
              <a:gd name="T89" fmla="*/ 4691 h 5720"/>
              <a:gd name="T90" fmla="*/ 828 w 5720"/>
              <a:gd name="T91" fmla="*/ 4867 h 5720"/>
              <a:gd name="T92" fmla="*/ 4735 w 5720"/>
              <a:gd name="T93" fmla="*/ 4981 h 5720"/>
              <a:gd name="T94" fmla="*/ 942 w 5720"/>
              <a:gd name="T95" fmla="*/ 4942 h 5720"/>
              <a:gd name="T96" fmla="*/ 4574 w 5720"/>
              <a:gd name="T97" fmla="*/ 5150 h 5720"/>
              <a:gd name="T98" fmla="*/ 4374 w 5720"/>
              <a:gd name="T99" fmla="*/ 5285 h 5720"/>
              <a:gd name="T100" fmla="*/ 1290 w 5720"/>
              <a:gd name="T101" fmla="*/ 5251 h 5720"/>
              <a:gd name="T102" fmla="*/ 4262 w 5720"/>
              <a:gd name="T103" fmla="*/ 5337 h 5720"/>
              <a:gd name="T104" fmla="*/ 1587 w 5720"/>
              <a:gd name="T105" fmla="*/ 5406 h 5720"/>
              <a:gd name="T106" fmla="*/ 1786 w 5720"/>
              <a:gd name="T107" fmla="*/ 5510 h 5720"/>
              <a:gd name="T108" fmla="*/ 3742 w 5720"/>
              <a:gd name="T109" fmla="*/ 5551 h 5720"/>
              <a:gd name="T110" fmla="*/ 1927 w 5720"/>
              <a:gd name="T111" fmla="*/ 5534 h 5720"/>
              <a:gd name="T112" fmla="*/ 3527 w 5720"/>
              <a:gd name="T113" fmla="*/ 5642 h 5720"/>
              <a:gd name="T114" fmla="*/ 3295 w 5720"/>
              <a:gd name="T115" fmla="*/ 5687 h 5720"/>
              <a:gd name="T116" fmla="*/ 2369 w 5720"/>
              <a:gd name="T117" fmla="*/ 5678 h 5720"/>
              <a:gd name="T118" fmla="*/ 3166 w 5720"/>
              <a:gd name="T119" fmla="*/ 5690 h 5720"/>
              <a:gd name="T120" fmla="*/ 2702 w 5720"/>
              <a:gd name="T121" fmla="*/ 5701 h 5720"/>
              <a:gd name="T122" fmla="*/ 2920 w 5720"/>
              <a:gd name="T123" fmla="*/ 5720 h 5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0" h="5720">
                <a:moveTo>
                  <a:pt x="3001" y="33"/>
                </a:moveTo>
                <a:cubicBezTo>
                  <a:pt x="3001" y="33"/>
                  <a:pt x="3000" y="33"/>
                  <a:pt x="3000" y="33"/>
                </a:cubicBezTo>
                <a:cubicBezTo>
                  <a:pt x="2971" y="31"/>
                  <a:pt x="2942" y="30"/>
                  <a:pt x="2913" y="30"/>
                </a:cubicBezTo>
                <a:cubicBezTo>
                  <a:pt x="2905" y="30"/>
                  <a:pt x="2899" y="23"/>
                  <a:pt x="2899" y="15"/>
                </a:cubicBezTo>
                <a:cubicBezTo>
                  <a:pt x="2899" y="7"/>
                  <a:pt x="2906" y="0"/>
                  <a:pt x="2914" y="0"/>
                </a:cubicBezTo>
                <a:cubicBezTo>
                  <a:pt x="2914" y="0"/>
                  <a:pt x="2914" y="0"/>
                  <a:pt x="2914" y="0"/>
                </a:cubicBezTo>
                <a:cubicBezTo>
                  <a:pt x="2943" y="1"/>
                  <a:pt x="2972" y="2"/>
                  <a:pt x="3001" y="3"/>
                </a:cubicBezTo>
                <a:cubicBezTo>
                  <a:pt x="3010" y="4"/>
                  <a:pt x="3016" y="11"/>
                  <a:pt x="3015" y="19"/>
                </a:cubicBezTo>
                <a:cubicBezTo>
                  <a:pt x="3015" y="26"/>
                  <a:pt x="3009" y="33"/>
                  <a:pt x="3001" y="33"/>
                </a:cubicBezTo>
                <a:close/>
                <a:moveTo>
                  <a:pt x="2682" y="35"/>
                </a:moveTo>
                <a:cubicBezTo>
                  <a:pt x="2674" y="35"/>
                  <a:pt x="2668" y="29"/>
                  <a:pt x="2667" y="21"/>
                </a:cubicBezTo>
                <a:cubicBezTo>
                  <a:pt x="2667" y="13"/>
                  <a:pt x="2673" y="6"/>
                  <a:pt x="2681" y="6"/>
                </a:cubicBezTo>
                <a:cubicBezTo>
                  <a:pt x="2710" y="4"/>
                  <a:pt x="2739" y="2"/>
                  <a:pt x="2768" y="1"/>
                </a:cubicBezTo>
                <a:cubicBezTo>
                  <a:pt x="2777" y="1"/>
                  <a:pt x="2783" y="8"/>
                  <a:pt x="2783" y="16"/>
                </a:cubicBezTo>
                <a:cubicBezTo>
                  <a:pt x="2783" y="24"/>
                  <a:pt x="2777" y="30"/>
                  <a:pt x="2769" y="31"/>
                </a:cubicBezTo>
                <a:cubicBezTo>
                  <a:pt x="2740" y="32"/>
                  <a:pt x="2711" y="33"/>
                  <a:pt x="2683" y="35"/>
                </a:cubicBezTo>
                <a:cubicBezTo>
                  <a:pt x="2682" y="35"/>
                  <a:pt x="2682" y="35"/>
                  <a:pt x="2682" y="35"/>
                </a:cubicBezTo>
                <a:close/>
                <a:moveTo>
                  <a:pt x="3232" y="53"/>
                </a:moveTo>
                <a:cubicBezTo>
                  <a:pt x="3231" y="53"/>
                  <a:pt x="3231" y="53"/>
                  <a:pt x="3230" y="53"/>
                </a:cubicBezTo>
                <a:cubicBezTo>
                  <a:pt x="3201" y="49"/>
                  <a:pt x="3173" y="46"/>
                  <a:pt x="3144" y="43"/>
                </a:cubicBezTo>
                <a:cubicBezTo>
                  <a:pt x="3136" y="42"/>
                  <a:pt x="3130" y="35"/>
                  <a:pt x="3131" y="27"/>
                </a:cubicBezTo>
                <a:cubicBezTo>
                  <a:pt x="3132" y="19"/>
                  <a:pt x="3139" y="13"/>
                  <a:pt x="3147" y="14"/>
                </a:cubicBezTo>
                <a:cubicBezTo>
                  <a:pt x="3176" y="17"/>
                  <a:pt x="3205" y="20"/>
                  <a:pt x="3234" y="24"/>
                </a:cubicBezTo>
                <a:cubicBezTo>
                  <a:pt x="3242" y="25"/>
                  <a:pt x="3247" y="33"/>
                  <a:pt x="3246" y="41"/>
                </a:cubicBezTo>
                <a:cubicBezTo>
                  <a:pt x="3245" y="48"/>
                  <a:pt x="3239" y="53"/>
                  <a:pt x="3232" y="53"/>
                </a:cubicBezTo>
                <a:close/>
                <a:moveTo>
                  <a:pt x="2451" y="58"/>
                </a:moveTo>
                <a:cubicBezTo>
                  <a:pt x="2444" y="58"/>
                  <a:pt x="2437" y="53"/>
                  <a:pt x="2436" y="46"/>
                </a:cubicBezTo>
                <a:cubicBezTo>
                  <a:pt x="2435" y="38"/>
                  <a:pt x="2441" y="31"/>
                  <a:pt x="2449" y="29"/>
                </a:cubicBezTo>
                <a:cubicBezTo>
                  <a:pt x="2478" y="25"/>
                  <a:pt x="2507" y="22"/>
                  <a:pt x="2536" y="18"/>
                </a:cubicBezTo>
                <a:cubicBezTo>
                  <a:pt x="2543" y="17"/>
                  <a:pt x="2551" y="23"/>
                  <a:pt x="2552" y="31"/>
                </a:cubicBezTo>
                <a:cubicBezTo>
                  <a:pt x="2553" y="39"/>
                  <a:pt x="2547" y="46"/>
                  <a:pt x="2539" y="47"/>
                </a:cubicBezTo>
                <a:cubicBezTo>
                  <a:pt x="2510" y="50"/>
                  <a:pt x="2481" y="54"/>
                  <a:pt x="2453" y="58"/>
                </a:cubicBezTo>
                <a:cubicBezTo>
                  <a:pt x="2452" y="58"/>
                  <a:pt x="2452" y="58"/>
                  <a:pt x="2451" y="58"/>
                </a:cubicBezTo>
                <a:close/>
                <a:moveTo>
                  <a:pt x="3461" y="93"/>
                </a:moveTo>
                <a:cubicBezTo>
                  <a:pt x="3460" y="93"/>
                  <a:pt x="3459" y="92"/>
                  <a:pt x="3458" y="92"/>
                </a:cubicBezTo>
                <a:cubicBezTo>
                  <a:pt x="3429" y="86"/>
                  <a:pt x="3401" y="81"/>
                  <a:pt x="3373" y="75"/>
                </a:cubicBezTo>
                <a:cubicBezTo>
                  <a:pt x="3365" y="74"/>
                  <a:pt x="3359" y="66"/>
                  <a:pt x="3361" y="58"/>
                </a:cubicBezTo>
                <a:cubicBezTo>
                  <a:pt x="3362" y="51"/>
                  <a:pt x="3370" y="45"/>
                  <a:pt x="3378" y="47"/>
                </a:cubicBezTo>
                <a:cubicBezTo>
                  <a:pt x="3407" y="52"/>
                  <a:pt x="3435" y="58"/>
                  <a:pt x="3464" y="64"/>
                </a:cubicBezTo>
                <a:cubicBezTo>
                  <a:pt x="3472" y="66"/>
                  <a:pt x="3476" y="73"/>
                  <a:pt x="3475" y="81"/>
                </a:cubicBezTo>
                <a:cubicBezTo>
                  <a:pt x="3473" y="88"/>
                  <a:pt x="3467" y="93"/>
                  <a:pt x="3461" y="93"/>
                </a:cubicBezTo>
                <a:close/>
                <a:moveTo>
                  <a:pt x="2223" y="101"/>
                </a:moveTo>
                <a:cubicBezTo>
                  <a:pt x="2216" y="101"/>
                  <a:pt x="2210" y="96"/>
                  <a:pt x="2208" y="89"/>
                </a:cubicBezTo>
                <a:cubicBezTo>
                  <a:pt x="2207" y="82"/>
                  <a:pt x="2212" y="74"/>
                  <a:pt x="2219" y="72"/>
                </a:cubicBezTo>
                <a:cubicBezTo>
                  <a:pt x="2248" y="66"/>
                  <a:pt x="2276" y="60"/>
                  <a:pt x="2305" y="54"/>
                </a:cubicBezTo>
                <a:cubicBezTo>
                  <a:pt x="2313" y="52"/>
                  <a:pt x="2321" y="57"/>
                  <a:pt x="2322" y="65"/>
                </a:cubicBezTo>
                <a:cubicBezTo>
                  <a:pt x="2324" y="73"/>
                  <a:pt x="2319" y="81"/>
                  <a:pt x="2311" y="82"/>
                </a:cubicBezTo>
                <a:cubicBezTo>
                  <a:pt x="2282" y="88"/>
                  <a:pt x="2254" y="94"/>
                  <a:pt x="2226" y="100"/>
                </a:cubicBezTo>
                <a:cubicBezTo>
                  <a:pt x="2225" y="101"/>
                  <a:pt x="2224" y="101"/>
                  <a:pt x="2223" y="101"/>
                </a:cubicBezTo>
                <a:close/>
                <a:moveTo>
                  <a:pt x="3685" y="151"/>
                </a:moveTo>
                <a:cubicBezTo>
                  <a:pt x="3684" y="151"/>
                  <a:pt x="3682" y="150"/>
                  <a:pt x="3681" y="150"/>
                </a:cubicBezTo>
                <a:cubicBezTo>
                  <a:pt x="3654" y="142"/>
                  <a:pt x="3626" y="134"/>
                  <a:pt x="3598" y="126"/>
                </a:cubicBezTo>
                <a:cubicBezTo>
                  <a:pt x="3590" y="124"/>
                  <a:pt x="3585" y="116"/>
                  <a:pt x="3588" y="108"/>
                </a:cubicBezTo>
                <a:cubicBezTo>
                  <a:pt x="3590" y="101"/>
                  <a:pt x="3598" y="96"/>
                  <a:pt x="3605" y="98"/>
                </a:cubicBezTo>
                <a:cubicBezTo>
                  <a:pt x="3634" y="106"/>
                  <a:pt x="3662" y="114"/>
                  <a:pt x="3689" y="122"/>
                </a:cubicBezTo>
                <a:cubicBezTo>
                  <a:pt x="3697" y="124"/>
                  <a:pt x="3702" y="133"/>
                  <a:pt x="3699" y="140"/>
                </a:cubicBezTo>
                <a:cubicBezTo>
                  <a:pt x="3697" y="147"/>
                  <a:pt x="3692" y="151"/>
                  <a:pt x="3685" y="151"/>
                </a:cubicBezTo>
                <a:close/>
                <a:moveTo>
                  <a:pt x="1999" y="162"/>
                </a:moveTo>
                <a:cubicBezTo>
                  <a:pt x="1993" y="162"/>
                  <a:pt x="1987" y="158"/>
                  <a:pt x="1985" y="152"/>
                </a:cubicBezTo>
                <a:cubicBezTo>
                  <a:pt x="1982" y="144"/>
                  <a:pt x="1987" y="136"/>
                  <a:pt x="1994" y="133"/>
                </a:cubicBezTo>
                <a:cubicBezTo>
                  <a:pt x="2022" y="125"/>
                  <a:pt x="2050" y="116"/>
                  <a:pt x="2078" y="108"/>
                </a:cubicBezTo>
                <a:cubicBezTo>
                  <a:pt x="2086" y="106"/>
                  <a:pt x="2094" y="110"/>
                  <a:pt x="2096" y="118"/>
                </a:cubicBezTo>
                <a:cubicBezTo>
                  <a:pt x="2098" y="126"/>
                  <a:pt x="2094" y="134"/>
                  <a:pt x="2086" y="136"/>
                </a:cubicBezTo>
                <a:cubicBezTo>
                  <a:pt x="2058" y="144"/>
                  <a:pt x="2031" y="152"/>
                  <a:pt x="2003" y="161"/>
                </a:cubicBezTo>
                <a:cubicBezTo>
                  <a:pt x="2002" y="162"/>
                  <a:pt x="2000" y="162"/>
                  <a:pt x="1999" y="162"/>
                </a:cubicBezTo>
                <a:close/>
                <a:moveTo>
                  <a:pt x="3905" y="227"/>
                </a:moveTo>
                <a:cubicBezTo>
                  <a:pt x="3903" y="227"/>
                  <a:pt x="3901" y="227"/>
                  <a:pt x="3900" y="226"/>
                </a:cubicBezTo>
                <a:cubicBezTo>
                  <a:pt x="3873" y="215"/>
                  <a:pt x="3846" y="205"/>
                  <a:pt x="3818" y="195"/>
                </a:cubicBezTo>
                <a:cubicBezTo>
                  <a:pt x="3811" y="193"/>
                  <a:pt x="3807" y="184"/>
                  <a:pt x="3810" y="177"/>
                </a:cubicBezTo>
                <a:cubicBezTo>
                  <a:pt x="3812" y="169"/>
                  <a:pt x="3821" y="165"/>
                  <a:pt x="3828" y="168"/>
                </a:cubicBezTo>
                <a:cubicBezTo>
                  <a:pt x="3856" y="178"/>
                  <a:pt x="3883" y="188"/>
                  <a:pt x="3910" y="199"/>
                </a:cubicBezTo>
                <a:cubicBezTo>
                  <a:pt x="3918" y="202"/>
                  <a:pt x="3922" y="210"/>
                  <a:pt x="3919" y="218"/>
                </a:cubicBezTo>
                <a:cubicBezTo>
                  <a:pt x="3916" y="224"/>
                  <a:pt x="3911" y="227"/>
                  <a:pt x="3905" y="227"/>
                </a:cubicBezTo>
                <a:close/>
                <a:moveTo>
                  <a:pt x="1781" y="241"/>
                </a:moveTo>
                <a:cubicBezTo>
                  <a:pt x="1775" y="241"/>
                  <a:pt x="1769" y="238"/>
                  <a:pt x="1767" y="232"/>
                </a:cubicBezTo>
                <a:cubicBezTo>
                  <a:pt x="1764" y="225"/>
                  <a:pt x="1768" y="216"/>
                  <a:pt x="1775" y="213"/>
                </a:cubicBezTo>
                <a:cubicBezTo>
                  <a:pt x="1802" y="202"/>
                  <a:pt x="1829" y="191"/>
                  <a:pt x="1857" y="181"/>
                </a:cubicBezTo>
                <a:cubicBezTo>
                  <a:pt x="1864" y="178"/>
                  <a:pt x="1872" y="182"/>
                  <a:pt x="1875" y="190"/>
                </a:cubicBezTo>
                <a:cubicBezTo>
                  <a:pt x="1878" y="197"/>
                  <a:pt x="1874" y="206"/>
                  <a:pt x="1867" y="208"/>
                </a:cubicBezTo>
                <a:cubicBezTo>
                  <a:pt x="1840" y="218"/>
                  <a:pt x="1813" y="229"/>
                  <a:pt x="1786" y="240"/>
                </a:cubicBezTo>
                <a:cubicBezTo>
                  <a:pt x="1784" y="241"/>
                  <a:pt x="1783" y="241"/>
                  <a:pt x="1781" y="241"/>
                </a:cubicBezTo>
                <a:close/>
                <a:moveTo>
                  <a:pt x="4118" y="321"/>
                </a:moveTo>
                <a:cubicBezTo>
                  <a:pt x="4115" y="321"/>
                  <a:pt x="4113" y="321"/>
                  <a:pt x="4111" y="320"/>
                </a:cubicBezTo>
                <a:cubicBezTo>
                  <a:pt x="4085" y="307"/>
                  <a:pt x="4059" y="295"/>
                  <a:pt x="4033" y="283"/>
                </a:cubicBezTo>
                <a:cubicBezTo>
                  <a:pt x="4025" y="279"/>
                  <a:pt x="4022" y="271"/>
                  <a:pt x="4026" y="263"/>
                </a:cubicBezTo>
                <a:cubicBezTo>
                  <a:pt x="4029" y="256"/>
                  <a:pt x="4038" y="253"/>
                  <a:pt x="4045" y="256"/>
                </a:cubicBezTo>
                <a:cubicBezTo>
                  <a:pt x="4071" y="268"/>
                  <a:pt x="4098" y="281"/>
                  <a:pt x="4124" y="294"/>
                </a:cubicBezTo>
                <a:cubicBezTo>
                  <a:pt x="4131" y="297"/>
                  <a:pt x="4134" y="306"/>
                  <a:pt x="4131" y="313"/>
                </a:cubicBezTo>
                <a:cubicBezTo>
                  <a:pt x="4128" y="318"/>
                  <a:pt x="4123" y="321"/>
                  <a:pt x="4118" y="321"/>
                </a:cubicBezTo>
                <a:close/>
                <a:moveTo>
                  <a:pt x="1570" y="338"/>
                </a:moveTo>
                <a:cubicBezTo>
                  <a:pt x="1565" y="338"/>
                  <a:pt x="1560" y="335"/>
                  <a:pt x="1557" y="330"/>
                </a:cubicBezTo>
                <a:cubicBezTo>
                  <a:pt x="1554" y="323"/>
                  <a:pt x="1556" y="314"/>
                  <a:pt x="1564" y="310"/>
                </a:cubicBezTo>
                <a:cubicBezTo>
                  <a:pt x="1589" y="297"/>
                  <a:pt x="1616" y="284"/>
                  <a:pt x="1642" y="272"/>
                </a:cubicBezTo>
                <a:cubicBezTo>
                  <a:pt x="1649" y="268"/>
                  <a:pt x="1658" y="271"/>
                  <a:pt x="1661" y="279"/>
                </a:cubicBezTo>
                <a:cubicBezTo>
                  <a:pt x="1665" y="286"/>
                  <a:pt x="1662" y="295"/>
                  <a:pt x="1654" y="298"/>
                </a:cubicBezTo>
                <a:cubicBezTo>
                  <a:pt x="1628" y="310"/>
                  <a:pt x="1602" y="323"/>
                  <a:pt x="1577" y="336"/>
                </a:cubicBezTo>
                <a:cubicBezTo>
                  <a:pt x="1575" y="337"/>
                  <a:pt x="1572" y="338"/>
                  <a:pt x="1570" y="338"/>
                </a:cubicBezTo>
                <a:close/>
                <a:moveTo>
                  <a:pt x="4322" y="433"/>
                </a:moveTo>
                <a:cubicBezTo>
                  <a:pt x="4319" y="433"/>
                  <a:pt x="4317" y="432"/>
                  <a:pt x="4314" y="431"/>
                </a:cubicBezTo>
                <a:cubicBezTo>
                  <a:pt x="4289" y="416"/>
                  <a:pt x="4264" y="401"/>
                  <a:pt x="4239" y="387"/>
                </a:cubicBezTo>
                <a:cubicBezTo>
                  <a:pt x="4232" y="383"/>
                  <a:pt x="4230" y="374"/>
                  <a:pt x="4234" y="367"/>
                </a:cubicBezTo>
                <a:cubicBezTo>
                  <a:pt x="4237" y="360"/>
                  <a:pt x="4246" y="358"/>
                  <a:pt x="4253" y="362"/>
                </a:cubicBezTo>
                <a:cubicBezTo>
                  <a:pt x="4279" y="376"/>
                  <a:pt x="4304" y="391"/>
                  <a:pt x="4329" y="406"/>
                </a:cubicBezTo>
                <a:cubicBezTo>
                  <a:pt x="4336" y="410"/>
                  <a:pt x="4338" y="419"/>
                  <a:pt x="4334" y="426"/>
                </a:cubicBezTo>
                <a:cubicBezTo>
                  <a:pt x="4331" y="430"/>
                  <a:pt x="4327" y="433"/>
                  <a:pt x="4322" y="433"/>
                </a:cubicBezTo>
                <a:close/>
                <a:moveTo>
                  <a:pt x="1368" y="451"/>
                </a:moveTo>
                <a:cubicBezTo>
                  <a:pt x="1363" y="451"/>
                  <a:pt x="1359" y="449"/>
                  <a:pt x="1356" y="444"/>
                </a:cubicBezTo>
                <a:cubicBezTo>
                  <a:pt x="1352" y="437"/>
                  <a:pt x="1354" y="428"/>
                  <a:pt x="1361" y="424"/>
                </a:cubicBezTo>
                <a:cubicBezTo>
                  <a:pt x="1385" y="409"/>
                  <a:pt x="1410" y="394"/>
                  <a:pt x="1436" y="379"/>
                </a:cubicBezTo>
                <a:cubicBezTo>
                  <a:pt x="1442" y="375"/>
                  <a:pt x="1451" y="378"/>
                  <a:pt x="1455" y="385"/>
                </a:cubicBezTo>
                <a:cubicBezTo>
                  <a:pt x="1459" y="392"/>
                  <a:pt x="1457" y="401"/>
                  <a:pt x="1450" y="405"/>
                </a:cubicBezTo>
                <a:cubicBezTo>
                  <a:pt x="1425" y="419"/>
                  <a:pt x="1400" y="434"/>
                  <a:pt x="1376" y="449"/>
                </a:cubicBezTo>
                <a:cubicBezTo>
                  <a:pt x="1373" y="450"/>
                  <a:pt x="1371" y="451"/>
                  <a:pt x="1368" y="451"/>
                </a:cubicBezTo>
                <a:close/>
                <a:moveTo>
                  <a:pt x="4516" y="560"/>
                </a:moveTo>
                <a:cubicBezTo>
                  <a:pt x="4513" y="560"/>
                  <a:pt x="4510" y="559"/>
                  <a:pt x="4507" y="557"/>
                </a:cubicBezTo>
                <a:cubicBezTo>
                  <a:pt x="4484" y="541"/>
                  <a:pt x="4460" y="524"/>
                  <a:pt x="4436" y="508"/>
                </a:cubicBezTo>
                <a:cubicBezTo>
                  <a:pt x="4430" y="504"/>
                  <a:pt x="4428" y="494"/>
                  <a:pt x="4432" y="488"/>
                </a:cubicBezTo>
                <a:cubicBezTo>
                  <a:pt x="4437" y="481"/>
                  <a:pt x="4446" y="479"/>
                  <a:pt x="4452" y="484"/>
                </a:cubicBezTo>
                <a:cubicBezTo>
                  <a:pt x="4477" y="500"/>
                  <a:pt x="4501" y="517"/>
                  <a:pt x="4524" y="534"/>
                </a:cubicBezTo>
                <a:cubicBezTo>
                  <a:pt x="4531" y="538"/>
                  <a:pt x="4532" y="548"/>
                  <a:pt x="4528" y="554"/>
                </a:cubicBezTo>
                <a:cubicBezTo>
                  <a:pt x="4525" y="558"/>
                  <a:pt x="4520" y="560"/>
                  <a:pt x="4516" y="560"/>
                </a:cubicBezTo>
                <a:close/>
                <a:moveTo>
                  <a:pt x="1176" y="581"/>
                </a:moveTo>
                <a:cubicBezTo>
                  <a:pt x="1171" y="581"/>
                  <a:pt x="1167" y="579"/>
                  <a:pt x="1164" y="575"/>
                </a:cubicBezTo>
                <a:cubicBezTo>
                  <a:pt x="1159" y="568"/>
                  <a:pt x="1161" y="559"/>
                  <a:pt x="1167" y="555"/>
                </a:cubicBezTo>
                <a:cubicBezTo>
                  <a:pt x="1191" y="537"/>
                  <a:pt x="1214" y="520"/>
                  <a:pt x="1239" y="504"/>
                </a:cubicBezTo>
                <a:cubicBezTo>
                  <a:pt x="1245" y="499"/>
                  <a:pt x="1254" y="501"/>
                  <a:pt x="1259" y="508"/>
                </a:cubicBezTo>
                <a:cubicBezTo>
                  <a:pt x="1263" y="514"/>
                  <a:pt x="1262" y="523"/>
                  <a:pt x="1255" y="528"/>
                </a:cubicBezTo>
                <a:cubicBezTo>
                  <a:pt x="1231" y="544"/>
                  <a:pt x="1208" y="561"/>
                  <a:pt x="1185" y="578"/>
                </a:cubicBezTo>
                <a:cubicBezTo>
                  <a:pt x="1182" y="580"/>
                  <a:pt x="1179" y="581"/>
                  <a:pt x="1176" y="581"/>
                </a:cubicBezTo>
                <a:close/>
                <a:moveTo>
                  <a:pt x="4699" y="703"/>
                </a:moveTo>
                <a:cubicBezTo>
                  <a:pt x="4696" y="703"/>
                  <a:pt x="4692" y="702"/>
                  <a:pt x="4690" y="700"/>
                </a:cubicBezTo>
                <a:cubicBezTo>
                  <a:pt x="4667" y="681"/>
                  <a:pt x="4645" y="663"/>
                  <a:pt x="4623" y="645"/>
                </a:cubicBezTo>
                <a:cubicBezTo>
                  <a:pt x="4616" y="640"/>
                  <a:pt x="4615" y="630"/>
                  <a:pt x="4620" y="624"/>
                </a:cubicBezTo>
                <a:cubicBezTo>
                  <a:pt x="4625" y="618"/>
                  <a:pt x="4635" y="617"/>
                  <a:pt x="4641" y="622"/>
                </a:cubicBezTo>
                <a:cubicBezTo>
                  <a:pt x="4664" y="640"/>
                  <a:pt x="4686" y="658"/>
                  <a:pt x="4708" y="677"/>
                </a:cubicBezTo>
                <a:cubicBezTo>
                  <a:pt x="4715" y="683"/>
                  <a:pt x="4715" y="692"/>
                  <a:pt x="4710" y="698"/>
                </a:cubicBezTo>
                <a:cubicBezTo>
                  <a:pt x="4707" y="701"/>
                  <a:pt x="4703" y="703"/>
                  <a:pt x="4699" y="703"/>
                </a:cubicBezTo>
                <a:close/>
                <a:moveTo>
                  <a:pt x="995" y="726"/>
                </a:moveTo>
                <a:cubicBezTo>
                  <a:pt x="991" y="726"/>
                  <a:pt x="987" y="724"/>
                  <a:pt x="984" y="721"/>
                </a:cubicBezTo>
                <a:cubicBezTo>
                  <a:pt x="979" y="715"/>
                  <a:pt x="979" y="705"/>
                  <a:pt x="985" y="700"/>
                </a:cubicBezTo>
                <a:cubicBezTo>
                  <a:pt x="1007" y="681"/>
                  <a:pt x="1030" y="662"/>
                  <a:pt x="1052" y="644"/>
                </a:cubicBezTo>
                <a:cubicBezTo>
                  <a:pt x="1058" y="639"/>
                  <a:pt x="1068" y="640"/>
                  <a:pt x="1073" y="646"/>
                </a:cubicBezTo>
                <a:cubicBezTo>
                  <a:pt x="1078" y="652"/>
                  <a:pt x="1077" y="661"/>
                  <a:pt x="1071" y="666"/>
                </a:cubicBezTo>
                <a:cubicBezTo>
                  <a:pt x="1048" y="685"/>
                  <a:pt x="1026" y="703"/>
                  <a:pt x="1004" y="722"/>
                </a:cubicBezTo>
                <a:cubicBezTo>
                  <a:pt x="1002" y="725"/>
                  <a:pt x="998" y="726"/>
                  <a:pt x="995" y="726"/>
                </a:cubicBezTo>
                <a:close/>
                <a:moveTo>
                  <a:pt x="4870" y="860"/>
                </a:moveTo>
                <a:cubicBezTo>
                  <a:pt x="4866" y="860"/>
                  <a:pt x="4862" y="859"/>
                  <a:pt x="4860" y="856"/>
                </a:cubicBezTo>
                <a:cubicBezTo>
                  <a:pt x="4839" y="835"/>
                  <a:pt x="4818" y="815"/>
                  <a:pt x="4797" y="796"/>
                </a:cubicBezTo>
                <a:cubicBezTo>
                  <a:pt x="4791" y="790"/>
                  <a:pt x="4791" y="781"/>
                  <a:pt x="4797" y="775"/>
                </a:cubicBezTo>
                <a:cubicBezTo>
                  <a:pt x="4802" y="769"/>
                  <a:pt x="4811" y="769"/>
                  <a:pt x="4817" y="774"/>
                </a:cubicBezTo>
                <a:cubicBezTo>
                  <a:pt x="4838" y="794"/>
                  <a:pt x="4859" y="815"/>
                  <a:pt x="4880" y="835"/>
                </a:cubicBezTo>
                <a:cubicBezTo>
                  <a:pt x="4886" y="841"/>
                  <a:pt x="4886" y="850"/>
                  <a:pt x="4880" y="856"/>
                </a:cubicBezTo>
                <a:cubicBezTo>
                  <a:pt x="4877" y="859"/>
                  <a:pt x="4874" y="860"/>
                  <a:pt x="4870" y="860"/>
                </a:cubicBezTo>
                <a:close/>
                <a:moveTo>
                  <a:pt x="826" y="885"/>
                </a:moveTo>
                <a:cubicBezTo>
                  <a:pt x="822" y="885"/>
                  <a:pt x="819" y="884"/>
                  <a:pt x="816" y="881"/>
                </a:cubicBezTo>
                <a:cubicBezTo>
                  <a:pt x="810" y="875"/>
                  <a:pt x="810" y="866"/>
                  <a:pt x="816" y="860"/>
                </a:cubicBezTo>
                <a:cubicBezTo>
                  <a:pt x="836" y="839"/>
                  <a:pt x="857" y="819"/>
                  <a:pt x="878" y="799"/>
                </a:cubicBezTo>
                <a:cubicBezTo>
                  <a:pt x="884" y="793"/>
                  <a:pt x="893" y="793"/>
                  <a:pt x="898" y="799"/>
                </a:cubicBezTo>
                <a:cubicBezTo>
                  <a:pt x="904" y="805"/>
                  <a:pt x="904" y="814"/>
                  <a:pt x="898" y="820"/>
                </a:cubicBezTo>
                <a:cubicBezTo>
                  <a:pt x="877" y="840"/>
                  <a:pt x="857" y="860"/>
                  <a:pt x="836" y="880"/>
                </a:cubicBezTo>
                <a:cubicBezTo>
                  <a:pt x="834" y="883"/>
                  <a:pt x="830" y="885"/>
                  <a:pt x="826" y="885"/>
                </a:cubicBezTo>
                <a:close/>
                <a:moveTo>
                  <a:pt x="5027" y="1031"/>
                </a:moveTo>
                <a:cubicBezTo>
                  <a:pt x="5023" y="1031"/>
                  <a:pt x="5019" y="1029"/>
                  <a:pt x="5016" y="1025"/>
                </a:cubicBezTo>
                <a:cubicBezTo>
                  <a:pt x="4997" y="1003"/>
                  <a:pt x="4978" y="982"/>
                  <a:pt x="4959" y="960"/>
                </a:cubicBezTo>
                <a:cubicBezTo>
                  <a:pt x="4954" y="954"/>
                  <a:pt x="4954" y="945"/>
                  <a:pt x="4960" y="940"/>
                </a:cubicBezTo>
                <a:cubicBezTo>
                  <a:pt x="4966" y="934"/>
                  <a:pt x="4975" y="935"/>
                  <a:pt x="4981" y="941"/>
                </a:cubicBezTo>
                <a:cubicBezTo>
                  <a:pt x="5000" y="962"/>
                  <a:pt x="5019" y="984"/>
                  <a:pt x="5038" y="1007"/>
                </a:cubicBezTo>
                <a:cubicBezTo>
                  <a:pt x="5044" y="1013"/>
                  <a:pt x="5043" y="1022"/>
                  <a:pt x="5037" y="1027"/>
                </a:cubicBezTo>
                <a:cubicBezTo>
                  <a:pt x="5034" y="1029"/>
                  <a:pt x="5031" y="1031"/>
                  <a:pt x="5027" y="1031"/>
                </a:cubicBezTo>
                <a:close/>
                <a:moveTo>
                  <a:pt x="670" y="1057"/>
                </a:moveTo>
                <a:cubicBezTo>
                  <a:pt x="667" y="1057"/>
                  <a:pt x="664" y="1056"/>
                  <a:pt x="661" y="1054"/>
                </a:cubicBezTo>
                <a:cubicBezTo>
                  <a:pt x="655" y="1049"/>
                  <a:pt x="654" y="1040"/>
                  <a:pt x="659" y="1033"/>
                </a:cubicBezTo>
                <a:cubicBezTo>
                  <a:pt x="678" y="1011"/>
                  <a:pt x="697" y="989"/>
                  <a:pt x="716" y="967"/>
                </a:cubicBezTo>
                <a:cubicBezTo>
                  <a:pt x="722" y="961"/>
                  <a:pt x="731" y="960"/>
                  <a:pt x="737" y="966"/>
                </a:cubicBezTo>
                <a:cubicBezTo>
                  <a:pt x="743" y="971"/>
                  <a:pt x="743" y="980"/>
                  <a:pt x="738" y="986"/>
                </a:cubicBezTo>
                <a:cubicBezTo>
                  <a:pt x="719" y="1008"/>
                  <a:pt x="700" y="1030"/>
                  <a:pt x="682" y="1052"/>
                </a:cubicBezTo>
                <a:cubicBezTo>
                  <a:pt x="679" y="1055"/>
                  <a:pt x="675" y="1057"/>
                  <a:pt x="670" y="1057"/>
                </a:cubicBezTo>
                <a:close/>
                <a:moveTo>
                  <a:pt x="5170" y="1213"/>
                </a:moveTo>
                <a:cubicBezTo>
                  <a:pt x="5166" y="1213"/>
                  <a:pt x="5161" y="1211"/>
                  <a:pt x="5159" y="1207"/>
                </a:cubicBezTo>
                <a:cubicBezTo>
                  <a:pt x="5142" y="1184"/>
                  <a:pt x="5125" y="1160"/>
                  <a:pt x="5107" y="1138"/>
                </a:cubicBezTo>
                <a:cubicBezTo>
                  <a:pt x="5102" y="1131"/>
                  <a:pt x="5103" y="1122"/>
                  <a:pt x="5110" y="1117"/>
                </a:cubicBezTo>
                <a:cubicBezTo>
                  <a:pt x="5116" y="1112"/>
                  <a:pt x="5125" y="1113"/>
                  <a:pt x="5130" y="1120"/>
                </a:cubicBezTo>
                <a:cubicBezTo>
                  <a:pt x="5148" y="1143"/>
                  <a:pt x="5165" y="1166"/>
                  <a:pt x="5182" y="1190"/>
                </a:cubicBezTo>
                <a:cubicBezTo>
                  <a:pt x="5187" y="1196"/>
                  <a:pt x="5185" y="1206"/>
                  <a:pt x="5179" y="1210"/>
                </a:cubicBezTo>
                <a:cubicBezTo>
                  <a:pt x="5176" y="1212"/>
                  <a:pt x="5173" y="1213"/>
                  <a:pt x="5170" y="1213"/>
                </a:cubicBezTo>
                <a:close/>
                <a:moveTo>
                  <a:pt x="529" y="1242"/>
                </a:moveTo>
                <a:cubicBezTo>
                  <a:pt x="527" y="1242"/>
                  <a:pt x="524" y="1241"/>
                  <a:pt x="521" y="1239"/>
                </a:cubicBezTo>
                <a:cubicBezTo>
                  <a:pt x="515" y="1235"/>
                  <a:pt x="513" y="1225"/>
                  <a:pt x="518" y="1219"/>
                </a:cubicBezTo>
                <a:cubicBezTo>
                  <a:pt x="534" y="1195"/>
                  <a:pt x="551" y="1171"/>
                  <a:pt x="569" y="1148"/>
                </a:cubicBezTo>
                <a:cubicBezTo>
                  <a:pt x="574" y="1141"/>
                  <a:pt x="583" y="1140"/>
                  <a:pt x="589" y="1145"/>
                </a:cubicBezTo>
                <a:cubicBezTo>
                  <a:pt x="596" y="1150"/>
                  <a:pt x="597" y="1159"/>
                  <a:pt x="592" y="1165"/>
                </a:cubicBezTo>
                <a:cubicBezTo>
                  <a:pt x="575" y="1189"/>
                  <a:pt x="558" y="1212"/>
                  <a:pt x="541" y="1236"/>
                </a:cubicBezTo>
                <a:cubicBezTo>
                  <a:pt x="539" y="1240"/>
                  <a:pt x="534" y="1242"/>
                  <a:pt x="529" y="1242"/>
                </a:cubicBezTo>
                <a:close/>
                <a:moveTo>
                  <a:pt x="5298" y="1407"/>
                </a:moveTo>
                <a:cubicBezTo>
                  <a:pt x="5293" y="1406"/>
                  <a:pt x="5288" y="1404"/>
                  <a:pt x="5286" y="1400"/>
                </a:cubicBezTo>
                <a:cubicBezTo>
                  <a:pt x="5271" y="1375"/>
                  <a:pt x="5256" y="1350"/>
                  <a:pt x="5240" y="1326"/>
                </a:cubicBezTo>
                <a:cubicBezTo>
                  <a:pt x="5236" y="1319"/>
                  <a:pt x="5238" y="1310"/>
                  <a:pt x="5244" y="1306"/>
                </a:cubicBezTo>
                <a:cubicBezTo>
                  <a:pt x="5251" y="1302"/>
                  <a:pt x="5260" y="1304"/>
                  <a:pt x="5264" y="1310"/>
                </a:cubicBezTo>
                <a:cubicBezTo>
                  <a:pt x="5280" y="1335"/>
                  <a:pt x="5296" y="1359"/>
                  <a:pt x="5311" y="1384"/>
                </a:cubicBezTo>
                <a:cubicBezTo>
                  <a:pt x="5315" y="1391"/>
                  <a:pt x="5313" y="1400"/>
                  <a:pt x="5306" y="1404"/>
                </a:cubicBezTo>
                <a:cubicBezTo>
                  <a:pt x="5303" y="1406"/>
                  <a:pt x="5301" y="1407"/>
                  <a:pt x="5298" y="1407"/>
                </a:cubicBezTo>
                <a:close/>
                <a:moveTo>
                  <a:pt x="404" y="1437"/>
                </a:moveTo>
                <a:cubicBezTo>
                  <a:pt x="401" y="1437"/>
                  <a:pt x="399" y="1437"/>
                  <a:pt x="396" y="1435"/>
                </a:cubicBezTo>
                <a:cubicBezTo>
                  <a:pt x="390" y="1431"/>
                  <a:pt x="387" y="1422"/>
                  <a:pt x="391" y="1415"/>
                </a:cubicBezTo>
                <a:cubicBezTo>
                  <a:pt x="406" y="1390"/>
                  <a:pt x="421" y="1365"/>
                  <a:pt x="437" y="1340"/>
                </a:cubicBezTo>
                <a:cubicBezTo>
                  <a:pt x="441" y="1334"/>
                  <a:pt x="450" y="1332"/>
                  <a:pt x="457" y="1336"/>
                </a:cubicBezTo>
                <a:cubicBezTo>
                  <a:pt x="464" y="1340"/>
                  <a:pt x="466" y="1349"/>
                  <a:pt x="461" y="1356"/>
                </a:cubicBezTo>
                <a:cubicBezTo>
                  <a:pt x="446" y="1380"/>
                  <a:pt x="431" y="1405"/>
                  <a:pt x="416" y="1430"/>
                </a:cubicBezTo>
                <a:cubicBezTo>
                  <a:pt x="414" y="1435"/>
                  <a:pt x="409" y="1437"/>
                  <a:pt x="404" y="1437"/>
                </a:cubicBezTo>
                <a:close/>
                <a:moveTo>
                  <a:pt x="5410" y="1610"/>
                </a:moveTo>
                <a:cubicBezTo>
                  <a:pt x="5404" y="1610"/>
                  <a:pt x="5399" y="1607"/>
                  <a:pt x="5397" y="1601"/>
                </a:cubicBezTo>
                <a:cubicBezTo>
                  <a:pt x="5384" y="1576"/>
                  <a:pt x="5371" y="1550"/>
                  <a:pt x="5357" y="1525"/>
                </a:cubicBezTo>
                <a:cubicBezTo>
                  <a:pt x="5353" y="1518"/>
                  <a:pt x="5356" y="1509"/>
                  <a:pt x="5363" y="1505"/>
                </a:cubicBezTo>
                <a:cubicBezTo>
                  <a:pt x="5370" y="1501"/>
                  <a:pt x="5379" y="1504"/>
                  <a:pt x="5383" y="1511"/>
                </a:cubicBezTo>
                <a:cubicBezTo>
                  <a:pt x="5396" y="1537"/>
                  <a:pt x="5410" y="1562"/>
                  <a:pt x="5423" y="1588"/>
                </a:cubicBezTo>
                <a:cubicBezTo>
                  <a:pt x="5426" y="1596"/>
                  <a:pt x="5423" y="1604"/>
                  <a:pt x="5416" y="1608"/>
                </a:cubicBezTo>
                <a:cubicBezTo>
                  <a:pt x="5414" y="1609"/>
                  <a:pt x="5412" y="1610"/>
                  <a:pt x="5410" y="1610"/>
                </a:cubicBezTo>
                <a:close/>
                <a:moveTo>
                  <a:pt x="295" y="1642"/>
                </a:moveTo>
                <a:cubicBezTo>
                  <a:pt x="292" y="1642"/>
                  <a:pt x="290" y="1642"/>
                  <a:pt x="288" y="1641"/>
                </a:cubicBezTo>
                <a:cubicBezTo>
                  <a:pt x="281" y="1637"/>
                  <a:pt x="278" y="1629"/>
                  <a:pt x="281" y="1622"/>
                </a:cubicBezTo>
                <a:cubicBezTo>
                  <a:pt x="294" y="1595"/>
                  <a:pt x="307" y="1569"/>
                  <a:pt x="321" y="1543"/>
                </a:cubicBezTo>
                <a:cubicBezTo>
                  <a:pt x="324" y="1536"/>
                  <a:pt x="333" y="1533"/>
                  <a:pt x="340" y="1537"/>
                </a:cubicBezTo>
                <a:cubicBezTo>
                  <a:pt x="347" y="1541"/>
                  <a:pt x="350" y="1549"/>
                  <a:pt x="346" y="1556"/>
                </a:cubicBezTo>
                <a:cubicBezTo>
                  <a:pt x="333" y="1582"/>
                  <a:pt x="320" y="1608"/>
                  <a:pt x="308" y="1634"/>
                </a:cubicBezTo>
                <a:cubicBezTo>
                  <a:pt x="305" y="1639"/>
                  <a:pt x="300" y="1642"/>
                  <a:pt x="295" y="1642"/>
                </a:cubicBezTo>
                <a:close/>
                <a:moveTo>
                  <a:pt x="5504" y="1821"/>
                </a:moveTo>
                <a:cubicBezTo>
                  <a:pt x="5498" y="1821"/>
                  <a:pt x="5493" y="1817"/>
                  <a:pt x="5491" y="1812"/>
                </a:cubicBezTo>
                <a:cubicBezTo>
                  <a:pt x="5480" y="1785"/>
                  <a:pt x="5469" y="1758"/>
                  <a:pt x="5458" y="1732"/>
                </a:cubicBezTo>
                <a:cubicBezTo>
                  <a:pt x="5454" y="1725"/>
                  <a:pt x="5458" y="1716"/>
                  <a:pt x="5465" y="1713"/>
                </a:cubicBezTo>
                <a:cubicBezTo>
                  <a:pt x="5472" y="1710"/>
                  <a:pt x="5481" y="1713"/>
                  <a:pt x="5484" y="1720"/>
                </a:cubicBezTo>
                <a:cubicBezTo>
                  <a:pt x="5496" y="1747"/>
                  <a:pt x="5507" y="1774"/>
                  <a:pt x="5518" y="1801"/>
                </a:cubicBezTo>
                <a:cubicBezTo>
                  <a:pt x="5521" y="1808"/>
                  <a:pt x="5517" y="1817"/>
                  <a:pt x="5510" y="1820"/>
                </a:cubicBezTo>
                <a:cubicBezTo>
                  <a:pt x="5508" y="1821"/>
                  <a:pt x="5506" y="1821"/>
                  <a:pt x="5504" y="1821"/>
                </a:cubicBezTo>
                <a:close/>
                <a:moveTo>
                  <a:pt x="202" y="1856"/>
                </a:moveTo>
                <a:cubicBezTo>
                  <a:pt x="201" y="1856"/>
                  <a:pt x="199" y="1856"/>
                  <a:pt x="197" y="1855"/>
                </a:cubicBezTo>
                <a:cubicBezTo>
                  <a:pt x="190" y="1852"/>
                  <a:pt x="186" y="1844"/>
                  <a:pt x="189" y="1836"/>
                </a:cubicBezTo>
                <a:cubicBezTo>
                  <a:pt x="199" y="1809"/>
                  <a:pt x="210" y="1782"/>
                  <a:pt x="221" y="1755"/>
                </a:cubicBezTo>
                <a:cubicBezTo>
                  <a:pt x="225" y="1747"/>
                  <a:pt x="233" y="1744"/>
                  <a:pt x="240" y="1747"/>
                </a:cubicBezTo>
                <a:cubicBezTo>
                  <a:pt x="248" y="1750"/>
                  <a:pt x="251" y="1758"/>
                  <a:pt x="248" y="1766"/>
                </a:cubicBezTo>
                <a:cubicBezTo>
                  <a:pt x="237" y="1793"/>
                  <a:pt x="226" y="1819"/>
                  <a:pt x="216" y="1847"/>
                </a:cubicBezTo>
                <a:cubicBezTo>
                  <a:pt x="214" y="1852"/>
                  <a:pt x="208" y="1856"/>
                  <a:pt x="202" y="1856"/>
                </a:cubicBezTo>
                <a:close/>
                <a:moveTo>
                  <a:pt x="5581" y="2040"/>
                </a:moveTo>
                <a:cubicBezTo>
                  <a:pt x="5575" y="2040"/>
                  <a:pt x="5569" y="2036"/>
                  <a:pt x="5567" y="2030"/>
                </a:cubicBezTo>
                <a:cubicBezTo>
                  <a:pt x="5559" y="2002"/>
                  <a:pt x="5550" y="1974"/>
                  <a:pt x="5541" y="1947"/>
                </a:cubicBezTo>
                <a:cubicBezTo>
                  <a:pt x="5538" y="1940"/>
                  <a:pt x="5542" y="1931"/>
                  <a:pt x="5550" y="1929"/>
                </a:cubicBezTo>
                <a:cubicBezTo>
                  <a:pt x="5557" y="1926"/>
                  <a:pt x="5566" y="1930"/>
                  <a:pt x="5568" y="1938"/>
                </a:cubicBezTo>
                <a:cubicBezTo>
                  <a:pt x="5578" y="1965"/>
                  <a:pt x="5587" y="1993"/>
                  <a:pt x="5595" y="2021"/>
                </a:cubicBezTo>
                <a:cubicBezTo>
                  <a:pt x="5598" y="2029"/>
                  <a:pt x="5593" y="2037"/>
                  <a:pt x="5586" y="2039"/>
                </a:cubicBezTo>
                <a:cubicBezTo>
                  <a:pt x="5584" y="2040"/>
                  <a:pt x="5583" y="2040"/>
                  <a:pt x="5581" y="2040"/>
                </a:cubicBezTo>
                <a:close/>
                <a:moveTo>
                  <a:pt x="128" y="2076"/>
                </a:moveTo>
                <a:cubicBezTo>
                  <a:pt x="127" y="2076"/>
                  <a:pt x="125" y="2076"/>
                  <a:pt x="124" y="2076"/>
                </a:cubicBezTo>
                <a:cubicBezTo>
                  <a:pt x="116" y="2073"/>
                  <a:pt x="112" y="2065"/>
                  <a:pt x="114" y="2057"/>
                </a:cubicBezTo>
                <a:cubicBezTo>
                  <a:pt x="122" y="2029"/>
                  <a:pt x="131" y="2002"/>
                  <a:pt x="140" y="1974"/>
                </a:cubicBezTo>
                <a:cubicBezTo>
                  <a:pt x="143" y="1966"/>
                  <a:pt x="151" y="1962"/>
                  <a:pt x="158" y="1964"/>
                </a:cubicBezTo>
                <a:cubicBezTo>
                  <a:pt x="166" y="1967"/>
                  <a:pt x="170" y="1975"/>
                  <a:pt x="168" y="1983"/>
                </a:cubicBezTo>
                <a:cubicBezTo>
                  <a:pt x="159" y="2010"/>
                  <a:pt x="150" y="2038"/>
                  <a:pt x="142" y="2066"/>
                </a:cubicBezTo>
                <a:cubicBezTo>
                  <a:pt x="140" y="2072"/>
                  <a:pt x="134" y="2076"/>
                  <a:pt x="128" y="2076"/>
                </a:cubicBezTo>
                <a:close/>
                <a:moveTo>
                  <a:pt x="5640" y="2264"/>
                </a:moveTo>
                <a:cubicBezTo>
                  <a:pt x="5633" y="2264"/>
                  <a:pt x="5627" y="2260"/>
                  <a:pt x="5626" y="2253"/>
                </a:cubicBezTo>
                <a:cubicBezTo>
                  <a:pt x="5620" y="2225"/>
                  <a:pt x="5613" y="2197"/>
                  <a:pt x="5606" y="2169"/>
                </a:cubicBezTo>
                <a:cubicBezTo>
                  <a:pt x="5604" y="2161"/>
                  <a:pt x="5609" y="2153"/>
                  <a:pt x="5617" y="2151"/>
                </a:cubicBezTo>
                <a:cubicBezTo>
                  <a:pt x="5624" y="2149"/>
                  <a:pt x="5632" y="2154"/>
                  <a:pt x="5634" y="2161"/>
                </a:cubicBezTo>
                <a:cubicBezTo>
                  <a:pt x="5641" y="2190"/>
                  <a:pt x="5648" y="2218"/>
                  <a:pt x="5654" y="2247"/>
                </a:cubicBezTo>
                <a:cubicBezTo>
                  <a:pt x="5656" y="2255"/>
                  <a:pt x="5651" y="2262"/>
                  <a:pt x="5643" y="2264"/>
                </a:cubicBezTo>
                <a:cubicBezTo>
                  <a:pt x="5642" y="2264"/>
                  <a:pt x="5641" y="2264"/>
                  <a:pt x="5640" y="2264"/>
                </a:cubicBezTo>
                <a:close/>
                <a:moveTo>
                  <a:pt x="72" y="2301"/>
                </a:moveTo>
                <a:cubicBezTo>
                  <a:pt x="71" y="2301"/>
                  <a:pt x="70" y="2301"/>
                  <a:pt x="69" y="2301"/>
                </a:cubicBezTo>
                <a:cubicBezTo>
                  <a:pt x="62" y="2300"/>
                  <a:pt x="56" y="2292"/>
                  <a:pt x="58" y="2284"/>
                </a:cubicBezTo>
                <a:cubicBezTo>
                  <a:pt x="64" y="2255"/>
                  <a:pt x="70" y="2227"/>
                  <a:pt x="77" y="2198"/>
                </a:cubicBezTo>
                <a:cubicBezTo>
                  <a:pt x="79" y="2191"/>
                  <a:pt x="87" y="2186"/>
                  <a:pt x="94" y="2188"/>
                </a:cubicBezTo>
                <a:cubicBezTo>
                  <a:pt x="102" y="2190"/>
                  <a:pt x="107" y="2197"/>
                  <a:pt x="105" y="2205"/>
                </a:cubicBezTo>
                <a:cubicBezTo>
                  <a:pt x="99" y="2233"/>
                  <a:pt x="92" y="2261"/>
                  <a:pt x="87" y="2290"/>
                </a:cubicBezTo>
                <a:cubicBezTo>
                  <a:pt x="85" y="2297"/>
                  <a:pt x="79" y="2301"/>
                  <a:pt x="72" y="2301"/>
                </a:cubicBezTo>
                <a:close/>
                <a:moveTo>
                  <a:pt x="5680" y="2493"/>
                </a:moveTo>
                <a:cubicBezTo>
                  <a:pt x="5673" y="2493"/>
                  <a:pt x="5667" y="2488"/>
                  <a:pt x="5666" y="2480"/>
                </a:cubicBezTo>
                <a:cubicBezTo>
                  <a:pt x="5662" y="2452"/>
                  <a:pt x="5658" y="2423"/>
                  <a:pt x="5653" y="2395"/>
                </a:cubicBezTo>
                <a:cubicBezTo>
                  <a:pt x="5652" y="2387"/>
                  <a:pt x="5657" y="2379"/>
                  <a:pt x="5665" y="2378"/>
                </a:cubicBezTo>
                <a:cubicBezTo>
                  <a:pt x="5673" y="2376"/>
                  <a:pt x="5680" y="2382"/>
                  <a:pt x="5682" y="2390"/>
                </a:cubicBezTo>
                <a:cubicBezTo>
                  <a:pt x="5687" y="2419"/>
                  <a:pt x="5691" y="2447"/>
                  <a:pt x="5695" y="2476"/>
                </a:cubicBezTo>
                <a:cubicBezTo>
                  <a:pt x="5696" y="2484"/>
                  <a:pt x="5690" y="2492"/>
                  <a:pt x="5682" y="2493"/>
                </a:cubicBezTo>
                <a:cubicBezTo>
                  <a:pt x="5682" y="2493"/>
                  <a:pt x="5681" y="2493"/>
                  <a:pt x="5680" y="2493"/>
                </a:cubicBezTo>
                <a:close/>
                <a:moveTo>
                  <a:pt x="35" y="2530"/>
                </a:moveTo>
                <a:cubicBezTo>
                  <a:pt x="35" y="2530"/>
                  <a:pt x="34" y="2530"/>
                  <a:pt x="33" y="2530"/>
                </a:cubicBezTo>
                <a:cubicBezTo>
                  <a:pt x="25" y="2529"/>
                  <a:pt x="20" y="2522"/>
                  <a:pt x="21" y="2514"/>
                </a:cubicBezTo>
                <a:cubicBezTo>
                  <a:pt x="24" y="2485"/>
                  <a:pt x="28" y="2456"/>
                  <a:pt x="33" y="2427"/>
                </a:cubicBezTo>
                <a:cubicBezTo>
                  <a:pt x="34" y="2420"/>
                  <a:pt x="41" y="2414"/>
                  <a:pt x="49" y="2415"/>
                </a:cubicBezTo>
                <a:cubicBezTo>
                  <a:pt x="57" y="2416"/>
                  <a:pt x="63" y="2424"/>
                  <a:pt x="61" y="2432"/>
                </a:cubicBezTo>
                <a:cubicBezTo>
                  <a:pt x="57" y="2460"/>
                  <a:pt x="53" y="2489"/>
                  <a:pt x="50" y="2518"/>
                </a:cubicBezTo>
                <a:cubicBezTo>
                  <a:pt x="49" y="2525"/>
                  <a:pt x="42" y="2530"/>
                  <a:pt x="35" y="2530"/>
                </a:cubicBezTo>
                <a:close/>
                <a:moveTo>
                  <a:pt x="5702" y="2724"/>
                </a:moveTo>
                <a:cubicBezTo>
                  <a:pt x="5694" y="2724"/>
                  <a:pt x="5688" y="2718"/>
                  <a:pt x="5687" y="2710"/>
                </a:cubicBezTo>
                <a:cubicBezTo>
                  <a:pt x="5686" y="2681"/>
                  <a:pt x="5684" y="2652"/>
                  <a:pt x="5681" y="2624"/>
                </a:cubicBezTo>
                <a:cubicBezTo>
                  <a:pt x="5681" y="2616"/>
                  <a:pt x="5687" y="2609"/>
                  <a:pt x="5695" y="2608"/>
                </a:cubicBezTo>
                <a:cubicBezTo>
                  <a:pt x="5702" y="2607"/>
                  <a:pt x="5710" y="2613"/>
                  <a:pt x="5710" y="2621"/>
                </a:cubicBezTo>
                <a:cubicBezTo>
                  <a:pt x="5713" y="2650"/>
                  <a:pt x="5715" y="2679"/>
                  <a:pt x="5716" y="2709"/>
                </a:cubicBezTo>
                <a:cubicBezTo>
                  <a:pt x="5717" y="2717"/>
                  <a:pt x="5711" y="2724"/>
                  <a:pt x="5703" y="2724"/>
                </a:cubicBezTo>
                <a:cubicBezTo>
                  <a:pt x="5702" y="2724"/>
                  <a:pt x="5702" y="2724"/>
                  <a:pt x="5702" y="2724"/>
                </a:cubicBezTo>
                <a:close/>
                <a:moveTo>
                  <a:pt x="17" y="2762"/>
                </a:moveTo>
                <a:lnTo>
                  <a:pt x="16" y="2762"/>
                </a:lnTo>
                <a:cubicBezTo>
                  <a:pt x="8" y="2761"/>
                  <a:pt x="2" y="2755"/>
                  <a:pt x="2" y="2747"/>
                </a:cubicBezTo>
                <a:cubicBezTo>
                  <a:pt x="3" y="2717"/>
                  <a:pt x="5" y="2688"/>
                  <a:pt x="7" y="2659"/>
                </a:cubicBezTo>
                <a:cubicBezTo>
                  <a:pt x="8" y="2651"/>
                  <a:pt x="15" y="2645"/>
                  <a:pt x="23" y="2646"/>
                </a:cubicBezTo>
                <a:cubicBezTo>
                  <a:pt x="31" y="2646"/>
                  <a:pt x="37" y="2653"/>
                  <a:pt x="36" y="2661"/>
                </a:cubicBezTo>
                <a:cubicBezTo>
                  <a:pt x="34" y="2690"/>
                  <a:pt x="32" y="2719"/>
                  <a:pt x="31" y="2748"/>
                </a:cubicBezTo>
                <a:cubicBezTo>
                  <a:pt x="31" y="2756"/>
                  <a:pt x="25" y="2762"/>
                  <a:pt x="17" y="2762"/>
                </a:cubicBezTo>
                <a:close/>
                <a:moveTo>
                  <a:pt x="5704" y="2962"/>
                </a:moveTo>
                <a:lnTo>
                  <a:pt x="5704" y="2962"/>
                </a:lnTo>
                <a:cubicBezTo>
                  <a:pt x="5696" y="2962"/>
                  <a:pt x="5690" y="2955"/>
                  <a:pt x="5690" y="2947"/>
                </a:cubicBezTo>
                <a:cubicBezTo>
                  <a:pt x="5691" y="2918"/>
                  <a:pt x="5691" y="2889"/>
                  <a:pt x="5691" y="2860"/>
                </a:cubicBezTo>
                <a:lnTo>
                  <a:pt x="5691" y="2854"/>
                </a:lnTo>
                <a:cubicBezTo>
                  <a:pt x="5691" y="2846"/>
                  <a:pt x="5698" y="2840"/>
                  <a:pt x="5706" y="2840"/>
                </a:cubicBezTo>
                <a:cubicBezTo>
                  <a:pt x="5714" y="2840"/>
                  <a:pt x="5720" y="2846"/>
                  <a:pt x="5720" y="2854"/>
                </a:cubicBezTo>
                <a:lnTo>
                  <a:pt x="5720" y="2860"/>
                </a:lnTo>
                <a:cubicBezTo>
                  <a:pt x="5720" y="2889"/>
                  <a:pt x="5720" y="2919"/>
                  <a:pt x="5719" y="2948"/>
                </a:cubicBezTo>
                <a:cubicBezTo>
                  <a:pt x="5719" y="2956"/>
                  <a:pt x="5712" y="2962"/>
                  <a:pt x="5704" y="2962"/>
                </a:cubicBezTo>
                <a:close/>
                <a:moveTo>
                  <a:pt x="17" y="2994"/>
                </a:moveTo>
                <a:cubicBezTo>
                  <a:pt x="9" y="2994"/>
                  <a:pt x="3" y="2988"/>
                  <a:pt x="2" y="2980"/>
                </a:cubicBezTo>
                <a:cubicBezTo>
                  <a:pt x="1" y="2951"/>
                  <a:pt x="0" y="2922"/>
                  <a:pt x="0" y="2892"/>
                </a:cubicBezTo>
                <a:cubicBezTo>
                  <a:pt x="0" y="2884"/>
                  <a:pt x="7" y="2878"/>
                  <a:pt x="15" y="2878"/>
                </a:cubicBezTo>
                <a:cubicBezTo>
                  <a:pt x="22" y="2878"/>
                  <a:pt x="29" y="2884"/>
                  <a:pt x="29" y="2892"/>
                </a:cubicBezTo>
                <a:cubicBezTo>
                  <a:pt x="30" y="2921"/>
                  <a:pt x="30" y="2950"/>
                  <a:pt x="32" y="2979"/>
                </a:cubicBezTo>
                <a:cubicBezTo>
                  <a:pt x="32" y="2987"/>
                  <a:pt x="26" y="2993"/>
                  <a:pt x="18" y="2994"/>
                </a:cubicBezTo>
                <a:lnTo>
                  <a:pt x="17" y="2994"/>
                </a:lnTo>
                <a:close/>
                <a:moveTo>
                  <a:pt x="5688" y="3193"/>
                </a:moveTo>
                <a:cubicBezTo>
                  <a:pt x="5688" y="3193"/>
                  <a:pt x="5687" y="3193"/>
                  <a:pt x="5686" y="3193"/>
                </a:cubicBezTo>
                <a:cubicBezTo>
                  <a:pt x="5678" y="3192"/>
                  <a:pt x="5673" y="3185"/>
                  <a:pt x="5674" y="3177"/>
                </a:cubicBezTo>
                <a:cubicBezTo>
                  <a:pt x="5677" y="3148"/>
                  <a:pt x="5680" y="3120"/>
                  <a:pt x="5682" y="3091"/>
                </a:cubicBezTo>
                <a:cubicBezTo>
                  <a:pt x="5682" y="3083"/>
                  <a:pt x="5690" y="3077"/>
                  <a:pt x="5698" y="3078"/>
                </a:cubicBezTo>
                <a:cubicBezTo>
                  <a:pt x="5706" y="3078"/>
                  <a:pt x="5712" y="3085"/>
                  <a:pt x="5711" y="3093"/>
                </a:cubicBezTo>
                <a:cubicBezTo>
                  <a:pt x="5709" y="3122"/>
                  <a:pt x="5706" y="3151"/>
                  <a:pt x="5703" y="3180"/>
                </a:cubicBezTo>
                <a:cubicBezTo>
                  <a:pt x="5702" y="3188"/>
                  <a:pt x="5695" y="3193"/>
                  <a:pt x="5688" y="3193"/>
                </a:cubicBezTo>
                <a:close/>
                <a:moveTo>
                  <a:pt x="36" y="3225"/>
                </a:moveTo>
                <a:cubicBezTo>
                  <a:pt x="29" y="3225"/>
                  <a:pt x="22" y="3220"/>
                  <a:pt x="21" y="3212"/>
                </a:cubicBezTo>
                <a:cubicBezTo>
                  <a:pt x="18" y="3183"/>
                  <a:pt x="15" y="3154"/>
                  <a:pt x="12" y="3125"/>
                </a:cubicBezTo>
                <a:cubicBezTo>
                  <a:pt x="11" y="3117"/>
                  <a:pt x="17" y="3110"/>
                  <a:pt x="25" y="3109"/>
                </a:cubicBezTo>
                <a:cubicBezTo>
                  <a:pt x="33" y="3109"/>
                  <a:pt x="40" y="3115"/>
                  <a:pt x="41" y="3123"/>
                </a:cubicBezTo>
                <a:cubicBezTo>
                  <a:pt x="44" y="3152"/>
                  <a:pt x="47" y="3180"/>
                  <a:pt x="50" y="3209"/>
                </a:cubicBezTo>
                <a:cubicBezTo>
                  <a:pt x="51" y="3217"/>
                  <a:pt x="46" y="3224"/>
                  <a:pt x="38" y="3225"/>
                </a:cubicBezTo>
                <a:cubicBezTo>
                  <a:pt x="37" y="3225"/>
                  <a:pt x="37" y="3225"/>
                  <a:pt x="36" y="3225"/>
                </a:cubicBezTo>
                <a:close/>
                <a:moveTo>
                  <a:pt x="5653" y="3423"/>
                </a:moveTo>
                <a:cubicBezTo>
                  <a:pt x="5652" y="3423"/>
                  <a:pt x="5651" y="3423"/>
                  <a:pt x="5650" y="3422"/>
                </a:cubicBezTo>
                <a:cubicBezTo>
                  <a:pt x="5642" y="3421"/>
                  <a:pt x="5637" y="3413"/>
                  <a:pt x="5639" y="3405"/>
                </a:cubicBezTo>
                <a:cubicBezTo>
                  <a:pt x="5644" y="3377"/>
                  <a:pt x="5649" y="3349"/>
                  <a:pt x="5654" y="3320"/>
                </a:cubicBezTo>
                <a:cubicBezTo>
                  <a:pt x="5655" y="3312"/>
                  <a:pt x="5663" y="3307"/>
                  <a:pt x="5671" y="3308"/>
                </a:cubicBezTo>
                <a:cubicBezTo>
                  <a:pt x="5679" y="3309"/>
                  <a:pt x="5684" y="3317"/>
                  <a:pt x="5683" y="3325"/>
                </a:cubicBezTo>
                <a:cubicBezTo>
                  <a:pt x="5678" y="3354"/>
                  <a:pt x="5673" y="3382"/>
                  <a:pt x="5667" y="3411"/>
                </a:cubicBezTo>
                <a:cubicBezTo>
                  <a:pt x="5666" y="3418"/>
                  <a:pt x="5660" y="3423"/>
                  <a:pt x="5653" y="3423"/>
                </a:cubicBezTo>
                <a:close/>
                <a:moveTo>
                  <a:pt x="74" y="3454"/>
                </a:moveTo>
                <a:cubicBezTo>
                  <a:pt x="67" y="3454"/>
                  <a:pt x="61" y="3449"/>
                  <a:pt x="59" y="3442"/>
                </a:cubicBezTo>
                <a:cubicBezTo>
                  <a:pt x="53" y="3414"/>
                  <a:pt x="48" y="3385"/>
                  <a:pt x="43" y="3357"/>
                </a:cubicBezTo>
                <a:cubicBezTo>
                  <a:pt x="42" y="3349"/>
                  <a:pt x="47" y="3341"/>
                  <a:pt x="55" y="3340"/>
                </a:cubicBezTo>
                <a:cubicBezTo>
                  <a:pt x="62" y="3338"/>
                  <a:pt x="70" y="3344"/>
                  <a:pt x="72" y="3351"/>
                </a:cubicBezTo>
                <a:cubicBezTo>
                  <a:pt x="77" y="3380"/>
                  <a:pt x="82" y="3408"/>
                  <a:pt x="88" y="3437"/>
                </a:cubicBezTo>
                <a:cubicBezTo>
                  <a:pt x="89" y="3444"/>
                  <a:pt x="84" y="3452"/>
                  <a:pt x="77" y="3454"/>
                </a:cubicBezTo>
                <a:cubicBezTo>
                  <a:pt x="76" y="3454"/>
                  <a:pt x="75" y="3454"/>
                  <a:pt x="74" y="3454"/>
                </a:cubicBezTo>
                <a:close/>
                <a:moveTo>
                  <a:pt x="5599" y="3648"/>
                </a:moveTo>
                <a:cubicBezTo>
                  <a:pt x="5598" y="3648"/>
                  <a:pt x="5597" y="3648"/>
                  <a:pt x="5595" y="3648"/>
                </a:cubicBezTo>
                <a:cubicBezTo>
                  <a:pt x="5588" y="3646"/>
                  <a:pt x="5583" y="3638"/>
                  <a:pt x="5585" y="3630"/>
                </a:cubicBezTo>
                <a:cubicBezTo>
                  <a:pt x="5593" y="3602"/>
                  <a:pt x="5600" y="3574"/>
                  <a:pt x="5607" y="3546"/>
                </a:cubicBezTo>
                <a:cubicBezTo>
                  <a:pt x="5609" y="3538"/>
                  <a:pt x="5617" y="3534"/>
                  <a:pt x="5625" y="3536"/>
                </a:cubicBezTo>
                <a:cubicBezTo>
                  <a:pt x="5633" y="3538"/>
                  <a:pt x="5638" y="3545"/>
                  <a:pt x="5636" y="3553"/>
                </a:cubicBezTo>
                <a:cubicBezTo>
                  <a:pt x="5629" y="3582"/>
                  <a:pt x="5621" y="3610"/>
                  <a:pt x="5613" y="3638"/>
                </a:cubicBezTo>
                <a:cubicBezTo>
                  <a:pt x="5611" y="3644"/>
                  <a:pt x="5606" y="3648"/>
                  <a:pt x="5599" y="3648"/>
                </a:cubicBezTo>
                <a:close/>
                <a:moveTo>
                  <a:pt x="130" y="3679"/>
                </a:moveTo>
                <a:cubicBezTo>
                  <a:pt x="124" y="3679"/>
                  <a:pt x="118" y="3675"/>
                  <a:pt x="116" y="3669"/>
                </a:cubicBezTo>
                <a:cubicBezTo>
                  <a:pt x="108" y="3641"/>
                  <a:pt x="100" y="3613"/>
                  <a:pt x="92" y="3584"/>
                </a:cubicBezTo>
                <a:cubicBezTo>
                  <a:pt x="90" y="3577"/>
                  <a:pt x="95" y="3569"/>
                  <a:pt x="103" y="3567"/>
                </a:cubicBezTo>
                <a:cubicBezTo>
                  <a:pt x="111" y="3564"/>
                  <a:pt x="119" y="3569"/>
                  <a:pt x="121" y="3577"/>
                </a:cubicBezTo>
                <a:cubicBezTo>
                  <a:pt x="128" y="3605"/>
                  <a:pt x="136" y="3633"/>
                  <a:pt x="144" y="3661"/>
                </a:cubicBezTo>
                <a:cubicBezTo>
                  <a:pt x="146" y="3668"/>
                  <a:pt x="142" y="3676"/>
                  <a:pt x="134" y="3679"/>
                </a:cubicBezTo>
                <a:cubicBezTo>
                  <a:pt x="133" y="3679"/>
                  <a:pt x="131" y="3679"/>
                  <a:pt x="130" y="3679"/>
                </a:cubicBezTo>
                <a:close/>
                <a:moveTo>
                  <a:pt x="5527" y="3869"/>
                </a:moveTo>
                <a:cubicBezTo>
                  <a:pt x="5525" y="3869"/>
                  <a:pt x="5524" y="3869"/>
                  <a:pt x="5522" y="3868"/>
                </a:cubicBezTo>
                <a:cubicBezTo>
                  <a:pt x="5514" y="3866"/>
                  <a:pt x="5511" y="3857"/>
                  <a:pt x="5513" y="3850"/>
                </a:cubicBezTo>
                <a:cubicBezTo>
                  <a:pt x="5523" y="3823"/>
                  <a:pt x="5533" y="3795"/>
                  <a:pt x="5543" y="3768"/>
                </a:cubicBezTo>
                <a:cubicBezTo>
                  <a:pt x="5545" y="3760"/>
                  <a:pt x="5553" y="3756"/>
                  <a:pt x="5561" y="3759"/>
                </a:cubicBezTo>
                <a:cubicBezTo>
                  <a:pt x="5569" y="3761"/>
                  <a:pt x="5573" y="3770"/>
                  <a:pt x="5570" y="3777"/>
                </a:cubicBezTo>
                <a:cubicBezTo>
                  <a:pt x="5561" y="3805"/>
                  <a:pt x="5551" y="3832"/>
                  <a:pt x="5541" y="3860"/>
                </a:cubicBezTo>
                <a:cubicBezTo>
                  <a:pt x="5539" y="3866"/>
                  <a:pt x="5533" y="3869"/>
                  <a:pt x="5527" y="3869"/>
                </a:cubicBezTo>
                <a:close/>
                <a:moveTo>
                  <a:pt x="204" y="3899"/>
                </a:moveTo>
                <a:cubicBezTo>
                  <a:pt x="199" y="3899"/>
                  <a:pt x="193" y="3895"/>
                  <a:pt x="191" y="3890"/>
                </a:cubicBezTo>
                <a:cubicBezTo>
                  <a:pt x="180" y="3862"/>
                  <a:pt x="170" y="3835"/>
                  <a:pt x="161" y="3808"/>
                </a:cubicBezTo>
                <a:cubicBezTo>
                  <a:pt x="158" y="3800"/>
                  <a:pt x="162" y="3792"/>
                  <a:pt x="170" y="3789"/>
                </a:cubicBezTo>
                <a:cubicBezTo>
                  <a:pt x="177" y="3786"/>
                  <a:pt x="185" y="3790"/>
                  <a:pt x="188" y="3798"/>
                </a:cubicBezTo>
                <a:cubicBezTo>
                  <a:pt x="198" y="3825"/>
                  <a:pt x="208" y="3852"/>
                  <a:pt x="218" y="3879"/>
                </a:cubicBezTo>
                <a:cubicBezTo>
                  <a:pt x="221" y="3887"/>
                  <a:pt x="217" y="3895"/>
                  <a:pt x="210" y="3898"/>
                </a:cubicBezTo>
                <a:cubicBezTo>
                  <a:pt x="208" y="3899"/>
                  <a:pt x="206" y="3899"/>
                  <a:pt x="204" y="3899"/>
                </a:cubicBezTo>
                <a:close/>
                <a:moveTo>
                  <a:pt x="5437" y="4084"/>
                </a:moveTo>
                <a:cubicBezTo>
                  <a:pt x="5435" y="4084"/>
                  <a:pt x="5433" y="4083"/>
                  <a:pt x="5431" y="4082"/>
                </a:cubicBezTo>
                <a:cubicBezTo>
                  <a:pt x="5423" y="4079"/>
                  <a:pt x="5420" y="4070"/>
                  <a:pt x="5424" y="4063"/>
                </a:cubicBezTo>
                <a:cubicBezTo>
                  <a:pt x="5436" y="4037"/>
                  <a:pt x="5448" y="4010"/>
                  <a:pt x="5459" y="3984"/>
                </a:cubicBezTo>
                <a:cubicBezTo>
                  <a:pt x="5463" y="3976"/>
                  <a:pt x="5471" y="3973"/>
                  <a:pt x="5479" y="3976"/>
                </a:cubicBezTo>
                <a:cubicBezTo>
                  <a:pt x="5486" y="3979"/>
                  <a:pt x="5489" y="3988"/>
                  <a:pt x="5486" y="3995"/>
                </a:cubicBezTo>
                <a:cubicBezTo>
                  <a:pt x="5474" y="4022"/>
                  <a:pt x="5462" y="4049"/>
                  <a:pt x="5450" y="4075"/>
                </a:cubicBezTo>
                <a:cubicBezTo>
                  <a:pt x="5448" y="4081"/>
                  <a:pt x="5442" y="4084"/>
                  <a:pt x="5437" y="4084"/>
                </a:cubicBezTo>
                <a:close/>
                <a:moveTo>
                  <a:pt x="297" y="4111"/>
                </a:moveTo>
                <a:cubicBezTo>
                  <a:pt x="291" y="4111"/>
                  <a:pt x="286" y="4108"/>
                  <a:pt x="283" y="4103"/>
                </a:cubicBezTo>
                <a:cubicBezTo>
                  <a:pt x="271" y="4077"/>
                  <a:pt x="259" y="4051"/>
                  <a:pt x="247" y="4024"/>
                </a:cubicBezTo>
                <a:cubicBezTo>
                  <a:pt x="243" y="4017"/>
                  <a:pt x="247" y="4008"/>
                  <a:pt x="254" y="4005"/>
                </a:cubicBezTo>
                <a:cubicBezTo>
                  <a:pt x="261" y="4002"/>
                  <a:pt x="270" y="4005"/>
                  <a:pt x="273" y="4012"/>
                </a:cubicBezTo>
                <a:cubicBezTo>
                  <a:pt x="285" y="4038"/>
                  <a:pt x="297" y="4065"/>
                  <a:pt x="310" y="4090"/>
                </a:cubicBezTo>
                <a:cubicBezTo>
                  <a:pt x="313" y="4098"/>
                  <a:pt x="310" y="4106"/>
                  <a:pt x="303" y="4110"/>
                </a:cubicBezTo>
                <a:cubicBezTo>
                  <a:pt x="301" y="4111"/>
                  <a:pt x="299" y="4111"/>
                  <a:pt x="297" y="4111"/>
                </a:cubicBezTo>
                <a:close/>
                <a:moveTo>
                  <a:pt x="5329" y="4290"/>
                </a:moveTo>
                <a:cubicBezTo>
                  <a:pt x="5327" y="4290"/>
                  <a:pt x="5324" y="4289"/>
                  <a:pt x="5322" y="4288"/>
                </a:cubicBezTo>
                <a:cubicBezTo>
                  <a:pt x="5315" y="4284"/>
                  <a:pt x="5313" y="4275"/>
                  <a:pt x="5317" y="4268"/>
                </a:cubicBezTo>
                <a:cubicBezTo>
                  <a:pt x="5331" y="4243"/>
                  <a:pt x="5345" y="4218"/>
                  <a:pt x="5359" y="4192"/>
                </a:cubicBezTo>
                <a:cubicBezTo>
                  <a:pt x="5363" y="4185"/>
                  <a:pt x="5372" y="4182"/>
                  <a:pt x="5379" y="4186"/>
                </a:cubicBezTo>
                <a:cubicBezTo>
                  <a:pt x="5386" y="4190"/>
                  <a:pt x="5388" y="4199"/>
                  <a:pt x="5385" y="4206"/>
                </a:cubicBezTo>
                <a:cubicBezTo>
                  <a:pt x="5371" y="4232"/>
                  <a:pt x="5357" y="4257"/>
                  <a:pt x="5342" y="4283"/>
                </a:cubicBezTo>
                <a:cubicBezTo>
                  <a:pt x="5339" y="4287"/>
                  <a:pt x="5335" y="4290"/>
                  <a:pt x="5329" y="4290"/>
                </a:cubicBezTo>
                <a:close/>
                <a:moveTo>
                  <a:pt x="406" y="4316"/>
                </a:moveTo>
                <a:cubicBezTo>
                  <a:pt x="401" y="4316"/>
                  <a:pt x="396" y="4313"/>
                  <a:pt x="393" y="4309"/>
                </a:cubicBezTo>
                <a:cubicBezTo>
                  <a:pt x="379" y="4283"/>
                  <a:pt x="364" y="4258"/>
                  <a:pt x="350" y="4233"/>
                </a:cubicBezTo>
                <a:cubicBezTo>
                  <a:pt x="346" y="4225"/>
                  <a:pt x="349" y="4217"/>
                  <a:pt x="356" y="4213"/>
                </a:cubicBezTo>
                <a:cubicBezTo>
                  <a:pt x="363" y="4209"/>
                  <a:pt x="372" y="4212"/>
                  <a:pt x="376" y="4219"/>
                </a:cubicBezTo>
                <a:cubicBezTo>
                  <a:pt x="390" y="4244"/>
                  <a:pt x="404" y="4269"/>
                  <a:pt x="418" y="4294"/>
                </a:cubicBezTo>
                <a:cubicBezTo>
                  <a:pt x="423" y="4301"/>
                  <a:pt x="420" y="4310"/>
                  <a:pt x="413" y="4314"/>
                </a:cubicBezTo>
                <a:cubicBezTo>
                  <a:pt x="411" y="4315"/>
                  <a:pt x="408" y="4316"/>
                  <a:pt x="406" y="4316"/>
                </a:cubicBezTo>
                <a:close/>
                <a:moveTo>
                  <a:pt x="5206" y="4486"/>
                </a:moveTo>
                <a:cubicBezTo>
                  <a:pt x="5203" y="4486"/>
                  <a:pt x="5200" y="4486"/>
                  <a:pt x="5197" y="4484"/>
                </a:cubicBezTo>
                <a:cubicBezTo>
                  <a:pt x="5191" y="4479"/>
                  <a:pt x="5189" y="4470"/>
                  <a:pt x="5194" y="4464"/>
                </a:cubicBezTo>
                <a:cubicBezTo>
                  <a:pt x="5210" y="4440"/>
                  <a:pt x="5226" y="4416"/>
                  <a:pt x="5242" y="4391"/>
                </a:cubicBezTo>
                <a:cubicBezTo>
                  <a:pt x="5246" y="4385"/>
                  <a:pt x="5255" y="4383"/>
                  <a:pt x="5262" y="4387"/>
                </a:cubicBezTo>
                <a:cubicBezTo>
                  <a:pt x="5269" y="4391"/>
                  <a:pt x="5271" y="4400"/>
                  <a:pt x="5266" y="4407"/>
                </a:cubicBezTo>
                <a:cubicBezTo>
                  <a:pt x="5250" y="4432"/>
                  <a:pt x="5234" y="4456"/>
                  <a:pt x="5218" y="4480"/>
                </a:cubicBezTo>
                <a:cubicBezTo>
                  <a:pt x="5215" y="4484"/>
                  <a:pt x="5210" y="4486"/>
                  <a:pt x="5206" y="4486"/>
                </a:cubicBezTo>
                <a:close/>
                <a:moveTo>
                  <a:pt x="531" y="4511"/>
                </a:moveTo>
                <a:cubicBezTo>
                  <a:pt x="527" y="4511"/>
                  <a:pt x="522" y="4508"/>
                  <a:pt x="520" y="4504"/>
                </a:cubicBezTo>
                <a:cubicBezTo>
                  <a:pt x="503" y="4480"/>
                  <a:pt x="486" y="4456"/>
                  <a:pt x="470" y="4432"/>
                </a:cubicBezTo>
                <a:cubicBezTo>
                  <a:pt x="466" y="4425"/>
                  <a:pt x="468" y="4416"/>
                  <a:pt x="474" y="4412"/>
                </a:cubicBezTo>
                <a:cubicBezTo>
                  <a:pt x="481" y="4407"/>
                  <a:pt x="490" y="4409"/>
                  <a:pt x="495" y="4416"/>
                </a:cubicBezTo>
                <a:cubicBezTo>
                  <a:pt x="511" y="4440"/>
                  <a:pt x="527" y="4464"/>
                  <a:pt x="543" y="4488"/>
                </a:cubicBezTo>
                <a:cubicBezTo>
                  <a:pt x="548" y="4494"/>
                  <a:pt x="546" y="4503"/>
                  <a:pt x="540" y="4508"/>
                </a:cubicBezTo>
                <a:cubicBezTo>
                  <a:pt x="537" y="4510"/>
                  <a:pt x="534" y="4511"/>
                  <a:pt x="531" y="4511"/>
                </a:cubicBezTo>
                <a:close/>
                <a:moveTo>
                  <a:pt x="5066" y="4672"/>
                </a:moveTo>
                <a:cubicBezTo>
                  <a:pt x="5063" y="4672"/>
                  <a:pt x="5060" y="4671"/>
                  <a:pt x="5057" y="4669"/>
                </a:cubicBezTo>
                <a:cubicBezTo>
                  <a:pt x="5051" y="4664"/>
                  <a:pt x="5050" y="4655"/>
                  <a:pt x="5055" y="4648"/>
                </a:cubicBezTo>
                <a:cubicBezTo>
                  <a:pt x="5073" y="4626"/>
                  <a:pt x="5091" y="4603"/>
                  <a:pt x="5109" y="4580"/>
                </a:cubicBezTo>
                <a:cubicBezTo>
                  <a:pt x="5114" y="4574"/>
                  <a:pt x="5123" y="4573"/>
                  <a:pt x="5129" y="4578"/>
                </a:cubicBezTo>
                <a:cubicBezTo>
                  <a:pt x="5136" y="4583"/>
                  <a:pt x="5137" y="4592"/>
                  <a:pt x="5132" y="4598"/>
                </a:cubicBezTo>
                <a:cubicBezTo>
                  <a:pt x="5114" y="4621"/>
                  <a:pt x="5096" y="4644"/>
                  <a:pt x="5078" y="4667"/>
                </a:cubicBezTo>
                <a:cubicBezTo>
                  <a:pt x="5075" y="4670"/>
                  <a:pt x="5070" y="4672"/>
                  <a:pt x="5066" y="4672"/>
                </a:cubicBezTo>
                <a:close/>
                <a:moveTo>
                  <a:pt x="673" y="4695"/>
                </a:moveTo>
                <a:cubicBezTo>
                  <a:pt x="668" y="4695"/>
                  <a:pt x="664" y="4693"/>
                  <a:pt x="661" y="4689"/>
                </a:cubicBezTo>
                <a:cubicBezTo>
                  <a:pt x="643" y="4667"/>
                  <a:pt x="624" y="4644"/>
                  <a:pt x="606" y="4621"/>
                </a:cubicBezTo>
                <a:cubicBezTo>
                  <a:pt x="601" y="4615"/>
                  <a:pt x="603" y="4606"/>
                  <a:pt x="609" y="4601"/>
                </a:cubicBezTo>
                <a:cubicBezTo>
                  <a:pt x="615" y="4596"/>
                  <a:pt x="624" y="4597"/>
                  <a:pt x="629" y="4603"/>
                </a:cubicBezTo>
                <a:cubicBezTo>
                  <a:pt x="647" y="4626"/>
                  <a:pt x="665" y="4649"/>
                  <a:pt x="684" y="4671"/>
                </a:cubicBezTo>
                <a:cubicBezTo>
                  <a:pt x="689" y="4677"/>
                  <a:pt x="688" y="4686"/>
                  <a:pt x="682" y="4691"/>
                </a:cubicBezTo>
                <a:cubicBezTo>
                  <a:pt x="679" y="4694"/>
                  <a:pt x="676" y="4695"/>
                  <a:pt x="673" y="4695"/>
                </a:cubicBezTo>
                <a:close/>
                <a:moveTo>
                  <a:pt x="4912" y="4846"/>
                </a:moveTo>
                <a:cubicBezTo>
                  <a:pt x="4909" y="4846"/>
                  <a:pt x="4905" y="4845"/>
                  <a:pt x="4902" y="4842"/>
                </a:cubicBezTo>
                <a:cubicBezTo>
                  <a:pt x="4896" y="4836"/>
                  <a:pt x="4896" y="4827"/>
                  <a:pt x="4902" y="4821"/>
                </a:cubicBezTo>
                <a:cubicBezTo>
                  <a:pt x="4922" y="4800"/>
                  <a:pt x="4942" y="4779"/>
                  <a:pt x="4961" y="4758"/>
                </a:cubicBezTo>
                <a:cubicBezTo>
                  <a:pt x="4966" y="4752"/>
                  <a:pt x="4976" y="4752"/>
                  <a:pt x="4981" y="4757"/>
                </a:cubicBezTo>
                <a:cubicBezTo>
                  <a:pt x="4987" y="4762"/>
                  <a:pt x="4988" y="4771"/>
                  <a:pt x="4982" y="4777"/>
                </a:cubicBezTo>
                <a:cubicBezTo>
                  <a:pt x="4963" y="4799"/>
                  <a:pt x="4943" y="4820"/>
                  <a:pt x="4923" y="4841"/>
                </a:cubicBezTo>
                <a:cubicBezTo>
                  <a:pt x="4920" y="4844"/>
                  <a:pt x="4916" y="4846"/>
                  <a:pt x="4912" y="4846"/>
                </a:cubicBezTo>
                <a:close/>
                <a:moveTo>
                  <a:pt x="828" y="4867"/>
                </a:moveTo>
                <a:cubicBezTo>
                  <a:pt x="824" y="4867"/>
                  <a:pt x="821" y="4865"/>
                  <a:pt x="818" y="4862"/>
                </a:cubicBezTo>
                <a:cubicBezTo>
                  <a:pt x="797" y="4842"/>
                  <a:pt x="777" y="4820"/>
                  <a:pt x="757" y="4799"/>
                </a:cubicBezTo>
                <a:cubicBezTo>
                  <a:pt x="752" y="4793"/>
                  <a:pt x="752" y="4784"/>
                  <a:pt x="758" y="4778"/>
                </a:cubicBezTo>
                <a:cubicBezTo>
                  <a:pt x="764" y="4773"/>
                  <a:pt x="773" y="4773"/>
                  <a:pt x="779" y="4779"/>
                </a:cubicBezTo>
                <a:cubicBezTo>
                  <a:pt x="798" y="4800"/>
                  <a:pt x="818" y="4821"/>
                  <a:pt x="839" y="4842"/>
                </a:cubicBezTo>
                <a:cubicBezTo>
                  <a:pt x="844" y="4848"/>
                  <a:pt x="844" y="4857"/>
                  <a:pt x="838" y="4863"/>
                </a:cubicBezTo>
                <a:cubicBezTo>
                  <a:pt x="836" y="4865"/>
                  <a:pt x="832" y="4867"/>
                  <a:pt x="828" y="4867"/>
                </a:cubicBezTo>
                <a:close/>
                <a:moveTo>
                  <a:pt x="4745" y="5007"/>
                </a:moveTo>
                <a:cubicBezTo>
                  <a:pt x="4741" y="5007"/>
                  <a:pt x="4737" y="5005"/>
                  <a:pt x="4734" y="5002"/>
                </a:cubicBezTo>
                <a:cubicBezTo>
                  <a:pt x="4729" y="4996"/>
                  <a:pt x="4729" y="4986"/>
                  <a:pt x="4735" y="4981"/>
                </a:cubicBezTo>
                <a:cubicBezTo>
                  <a:pt x="4757" y="4962"/>
                  <a:pt x="4778" y="4943"/>
                  <a:pt x="4799" y="4923"/>
                </a:cubicBezTo>
                <a:cubicBezTo>
                  <a:pt x="4805" y="4917"/>
                  <a:pt x="4814" y="4918"/>
                  <a:pt x="4820" y="4923"/>
                </a:cubicBezTo>
                <a:cubicBezTo>
                  <a:pt x="4825" y="4929"/>
                  <a:pt x="4825" y="4939"/>
                  <a:pt x="4819" y="4944"/>
                </a:cubicBezTo>
                <a:cubicBezTo>
                  <a:pt x="4798" y="4964"/>
                  <a:pt x="4776" y="4984"/>
                  <a:pt x="4755" y="5003"/>
                </a:cubicBezTo>
                <a:cubicBezTo>
                  <a:pt x="4752" y="5005"/>
                  <a:pt x="4748" y="5007"/>
                  <a:pt x="4745" y="5007"/>
                </a:cubicBezTo>
                <a:close/>
                <a:moveTo>
                  <a:pt x="997" y="5026"/>
                </a:moveTo>
                <a:cubicBezTo>
                  <a:pt x="994" y="5026"/>
                  <a:pt x="990" y="5025"/>
                  <a:pt x="988" y="5022"/>
                </a:cubicBezTo>
                <a:cubicBezTo>
                  <a:pt x="966" y="5003"/>
                  <a:pt x="944" y="4984"/>
                  <a:pt x="922" y="4964"/>
                </a:cubicBezTo>
                <a:cubicBezTo>
                  <a:pt x="917" y="4958"/>
                  <a:pt x="916" y="4949"/>
                  <a:pt x="922" y="4943"/>
                </a:cubicBezTo>
                <a:cubicBezTo>
                  <a:pt x="927" y="4937"/>
                  <a:pt x="936" y="4937"/>
                  <a:pt x="942" y="4942"/>
                </a:cubicBezTo>
                <a:cubicBezTo>
                  <a:pt x="963" y="4962"/>
                  <a:pt x="985" y="4981"/>
                  <a:pt x="1007" y="5000"/>
                </a:cubicBezTo>
                <a:cubicBezTo>
                  <a:pt x="1013" y="5005"/>
                  <a:pt x="1013" y="5015"/>
                  <a:pt x="1008" y="5021"/>
                </a:cubicBezTo>
                <a:cubicBezTo>
                  <a:pt x="1005" y="5024"/>
                  <a:pt x="1001" y="5026"/>
                  <a:pt x="997" y="5026"/>
                </a:cubicBezTo>
                <a:close/>
                <a:moveTo>
                  <a:pt x="4565" y="5153"/>
                </a:moveTo>
                <a:cubicBezTo>
                  <a:pt x="4561" y="5153"/>
                  <a:pt x="4556" y="5151"/>
                  <a:pt x="4553" y="5147"/>
                </a:cubicBezTo>
                <a:cubicBezTo>
                  <a:pt x="4549" y="5141"/>
                  <a:pt x="4550" y="5132"/>
                  <a:pt x="4556" y="5127"/>
                </a:cubicBezTo>
                <a:cubicBezTo>
                  <a:pt x="4579" y="5110"/>
                  <a:pt x="4602" y="5092"/>
                  <a:pt x="4625" y="5074"/>
                </a:cubicBezTo>
                <a:cubicBezTo>
                  <a:pt x="4631" y="5069"/>
                  <a:pt x="4640" y="5070"/>
                  <a:pt x="4645" y="5076"/>
                </a:cubicBezTo>
                <a:cubicBezTo>
                  <a:pt x="4650" y="5083"/>
                  <a:pt x="4649" y="5092"/>
                  <a:pt x="4643" y="5097"/>
                </a:cubicBezTo>
                <a:cubicBezTo>
                  <a:pt x="4620" y="5115"/>
                  <a:pt x="4597" y="5133"/>
                  <a:pt x="4574" y="5150"/>
                </a:cubicBezTo>
                <a:cubicBezTo>
                  <a:pt x="4571" y="5152"/>
                  <a:pt x="4568" y="5153"/>
                  <a:pt x="4565" y="5153"/>
                </a:cubicBezTo>
                <a:close/>
                <a:moveTo>
                  <a:pt x="1179" y="5171"/>
                </a:moveTo>
                <a:cubicBezTo>
                  <a:pt x="1176" y="5171"/>
                  <a:pt x="1173" y="5170"/>
                  <a:pt x="1170" y="5168"/>
                </a:cubicBezTo>
                <a:cubicBezTo>
                  <a:pt x="1147" y="5151"/>
                  <a:pt x="1123" y="5133"/>
                  <a:pt x="1100" y="5115"/>
                </a:cubicBezTo>
                <a:cubicBezTo>
                  <a:pt x="1094" y="5110"/>
                  <a:pt x="1093" y="5101"/>
                  <a:pt x="1098" y="5094"/>
                </a:cubicBezTo>
                <a:cubicBezTo>
                  <a:pt x="1103" y="5088"/>
                  <a:pt x="1112" y="5087"/>
                  <a:pt x="1118" y="5092"/>
                </a:cubicBezTo>
                <a:cubicBezTo>
                  <a:pt x="1141" y="5110"/>
                  <a:pt x="1164" y="5127"/>
                  <a:pt x="1187" y="5144"/>
                </a:cubicBezTo>
                <a:cubicBezTo>
                  <a:pt x="1194" y="5149"/>
                  <a:pt x="1195" y="5158"/>
                  <a:pt x="1190" y="5165"/>
                </a:cubicBezTo>
                <a:cubicBezTo>
                  <a:pt x="1188" y="5169"/>
                  <a:pt x="1183" y="5171"/>
                  <a:pt x="1179" y="5171"/>
                </a:cubicBezTo>
                <a:close/>
                <a:moveTo>
                  <a:pt x="4374" y="5285"/>
                </a:moveTo>
                <a:cubicBezTo>
                  <a:pt x="4369" y="5285"/>
                  <a:pt x="4365" y="5282"/>
                  <a:pt x="4362" y="5278"/>
                </a:cubicBezTo>
                <a:cubicBezTo>
                  <a:pt x="4357" y="5271"/>
                  <a:pt x="4360" y="5262"/>
                  <a:pt x="4366" y="5258"/>
                </a:cubicBezTo>
                <a:cubicBezTo>
                  <a:pt x="4391" y="5242"/>
                  <a:pt x="4415" y="5227"/>
                  <a:pt x="4439" y="5210"/>
                </a:cubicBezTo>
                <a:cubicBezTo>
                  <a:pt x="4445" y="5206"/>
                  <a:pt x="4455" y="5208"/>
                  <a:pt x="4459" y="5214"/>
                </a:cubicBezTo>
                <a:cubicBezTo>
                  <a:pt x="4464" y="5221"/>
                  <a:pt x="4462" y="5230"/>
                  <a:pt x="4455" y="5235"/>
                </a:cubicBezTo>
                <a:cubicBezTo>
                  <a:pt x="4431" y="5251"/>
                  <a:pt x="4407" y="5267"/>
                  <a:pt x="4382" y="5282"/>
                </a:cubicBezTo>
                <a:cubicBezTo>
                  <a:pt x="4379" y="5284"/>
                  <a:pt x="4377" y="5285"/>
                  <a:pt x="4374" y="5285"/>
                </a:cubicBezTo>
                <a:close/>
                <a:moveTo>
                  <a:pt x="1371" y="5300"/>
                </a:moveTo>
                <a:cubicBezTo>
                  <a:pt x="1369" y="5300"/>
                  <a:pt x="1366" y="5300"/>
                  <a:pt x="1364" y="5298"/>
                </a:cubicBezTo>
                <a:cubicBezTo>
                  <a:pt x="1339" y="5283"/>
                  <a:pt x="1314" y="5267"/>
                  <a:pt x="1290" y="5251"/>
                </a:cubicBezTo>
                <a:cubicBezTo>
                  <a:pt x="1283" y="5247"/>
                  <a:pt x="1281" y="5238"/>
                  <a:pt x="1286" y="5231"/>
                </a:cubicBezTo>
                <a:cubicBezTo>
                  <a:pt x="1290" y="5224"/>
                  <a:pt x="1299" y="5222"/>
                  <a:pt x="1306" y="5227"/>
                </a:cubicBezTo>
                <a:cubicBezTo>
                  <a:pt x="1330" y="5243"/>
                  <a:pt x="1354" y="5258"/>
                  <a:pt x="1379" y="5273"/>
                </a:cubicBezTo>
                <a:cubicBezTo>
                  <a:pt x="1386" y="5278"/>
                  <a:pt x="1388" y="5286"/>
                  <a:pt x="1384" y="5293"/>
                </a:cubicBezTo>
                <a:cubicBezTo>
                  <a:pt x="1381" y="5298"/>
                  <a:pt x="1376" y="5300"/>
                  <a:pt x="1371" y="5300"/>
                </a:cubicBezTo>
                <a:close/>
                <a:moveTo>
                  <a:pt x="4173" y="5400"/>
                </a:moveTo>
                <a:cubicBezTo>
                  <a:pt x="4168" y="5400"/>
                  <a:pt x="4163" y="5397"/>
                  <a:pt x="4160" y="5392"/>
                </a:cubicBezTo>
                <a:cubicBezTo>
                  <a:pt x="4156" y="5385"/>
                  <a:pt x="4159" y="5376"/>
                  <a:pt x="4166" y="5372"/>
                </a:cubicBezTo>
                <a:cubicBezTo>
                  <a:pt x="4192" y="5359"/>
                  <a:pt x="4217" y="5345"/>
                  <a:pt x="4242" y="5331"/>
                </a:cubicBezTo>
                <a:cubicBezTo>
                  <a:pt x="4249" y="5327"/>
                  <a:pt x="4258" y="5330"/>
                  <a:pt x="4262" y="5337"/>
                </a:cubicBezTo>
                <a:cubicBezTo>
                  <a:pt x="4266" y="5344"/>
                  <a:pt x="4264" y="5353"/>
                  <a:pt x="4257" y="5357"/>
                </a:cubicBezTo>
                <a:cubicBezTo>
                  <a:pt x="4231" y="5371"/>
                  <a:pt x="4206" y="5385"/>
                  <a:pt x="4180" y="5398"/>
                </a:cubicBezTo>
                <a:cubicBezTo>
                  <a:pt x="4178" y="5399"/>
                  <a:pt x="4175" y="5400"/>
                  <a:pt x="4173" y="5400"/>
                </a:cubicBezTo>
                <a:close/>
                <a:moveTo>
                  <a:pt x="1574" y="5414"/>
                </a:moveTo>
                <a:cubicBezTo>
                  <a:pt x="1572" y="5414"/>
                  <a:pt x="1570" y="5413"/>
                  <a:pt x="1568" y="5412"/>
                </a:cubicBezTo>
                <a:cubicBezTo>
                  <a:pt x="1542" y="5399"/>
                  <a:pt x="1516" y="5385"/>
                  <a:pt x="1490" y="5371"/>
                </a:cubicBezTo>
                <a:cubicBezTo>
                  <a:pt x="1483" y="5368"/>
                  <a:pt x="1480" y="5359"/>
                  <a:pt x="1484" y="5352"/>
                </a:cubicBezTo>
                <a:cubicBezTo>
                  <a:pt x="1488" y="5345"/>
                  <a:pt x="1497" y="5342"/>
                  <a:pt x="1504" y="5346"/>
                </a:cubicBezTo>
                <a:cubicBezTo>
                  <a:pt x="1529" y="5360"/>
                  <a:pt x="1555" y="5373"/>
                  <a:pt x="1581" y="5386"/>
                </a:cubicBezTo>
                <a:cubicBezTo>
                  <a:pt x="1588" y="5390"/>
                  <a:pt x="1591" y="5399"/>
                  <a:pt x="1587" y="5406"/>
                </a:cubicBezTo>
                <a:cubicBezTo>
                  <a:pt x="1585" y="5411"/>
                  <a:pt x="1580" y="5414"/>
                  <a:pt x="1574" y="5414"/>
                </a:cubicBezTo>
                <a:close/>
                <a:moveTo>
                  <a:pt x="3964" y="5498"/>
                </a:moveTo>
                <a:cubicBezTo>
                  <a:pt x="3958" y="5498"/>
                  <a:pt x="3952" y="5495"/>
                  <a:pt x="3950" y="5490"/>
                </a:cubicBezTo>
                <a:cubicBezTo>
                  <a:pt x="3947" y="5482"/>
                  <a:pt x="3950" y="5474"/>
                  <a:pt x="3958" y="5470"/>
                </a:cubicBezTo>
                <a:cubicBezTo>
                  <a:pt x="3984" y="5459"/>
                  <a:pt x="4011" y="5448"/>
                  <a:pt x="4037" y="5436"/>
                </a:cubicBezTo>
                <a:cubicBezTo>
                  <a:pt x="4044" y="5432"/>
                  <a:pt x="4053" y="5436"/>
                  <a:pt x="4056" y="5443"/>
                </a:cubicBezTo>
                <a:cubicBezTo>
                  <a:pt x="4060" y="5450"/>
                  <a:pt x="4056" y="5459"/>
                  <a:pt x="4049" y="5462"/>
                </a:cubicBezTo>
                <a:cubicBezTo>
                  <a:pt x="4023" y="5474"/>
                  <a:pt x="3996" y="5486"/>
                  <a:pt x="3969" y="5497"/>
                </a:cubicBezTo>
                <a:cubicBezTo>
                  <a:pt x="3967" y="5498"/>
                  <a:pt x="3965" y="5498"/>
                  <a:pt x="3964" y="5498"/>
                </a:cubicBezTo>
                <a:close/>
                <a:moveTo>
                  <a:pt x="1786" y="5510"/>
                </a:moveTo>
                <a:cubicBezTo>
                  <a:pt x="1784" y="5510"/>
                  <a:pt x="1782" y="5510"/>
                  <a:pt x="1780" y="5509"/>
                </a:cubicBezTo>
                <a:cubicBezTo>
                  <a:pt x="1753" y="5498"/>
                  <a:pt x="1726" y="5487"/>
                  <a:pt x="1700" y="5475"/>
                </a:cubicBezTo>
                <a:cubicBezTo>
                  <a:pt x="1692" y="5472"/>
                  <a:pt x="1689" y="5463"/>
                  <a:pt x="1692" y="5456"/>
                </a:cubicBezTo>
                <a:cubicBezTo>
                  <a:pt x="1695" y="5448"/>
                  <a:pt x="1704" y="5445"/>
                  <a:pt x="1711" y="5448"/>
                </a:cubicBezTo>
                <a:cubicBezTo>
                  <a:pt x="1738" y="5460"/>
                  <a:pt x="1764" y="5471"/>
                  <a:pt x="1791" y="5482"/>
                </a:cubicBezTo>
                <a:cubicBezTo>
                  <a:pt x="1799" y="5485"/>
                  <a:pt x="1802" y="5494"/>
                  <a:pt x="1799" y="5501"/>
                </a:cubicBezTo>
                <a:cubicBezTo>
                  <a:pt x="1797" y="5507"/>
                  <a:pt x="1792" y="5510"/>
                  <a:pt x="1786" y="5510"/>
                </a:cubicBezTo>
                <a:close/>
                <a:moveTo>
                  <a:pt x="3746" y="5580"/>
                </a:moveTo>
                <a:cubicBezTo>
                  <a:pt x="3740" y="5580"/>
                  <a:pt x="3735" y="5576"/>
                  <a:pt x="3733" y="5569"/>
                </a:cubicBezTo>
                <a:cubicBezTo>
                  <a:pt x="3730" y="5562"/>
                  <a:pt x="3734" y="5554"/>
                  <a:pt x="3742" y="5551"/>
                </a:cubicBezTo>
                <a:cubicBezTo>
                  <a:pt x="3769" y="5542"/>
                  <a:pt x="3797" y="5533"/>
                  <a:pt x="3824" y="5523"/>
                </a:cubicBezTo>
                <a:cubicBezTo>
                  <a:pt x="3831" y="5520"/>
                  <a:pt x="3840" y="5524"/>
                  <a:pt x="3842" y="5532"/>
                </a:cubicBezTo>
                <a:cubicBezTo>
                  <a:pt x="3845" y="5539"/>
                  <a:pt x="3841" y="5548"/>
                  <a:pt x="3834" y="5550"/>
                </a:cubicBezTo>
                <a:cubicBezTo>
                  <a:pt x="3806" y="5560"/>
                  <a:pt x="3779" y="5570"/>
                  <a:pt x="3751" y="5579"/>
                </a:cubicBezTo>
                <a:cubicBezTo>
                  <a:pt x="3749" y="5579"/>
                  <a:pt x="3748" y="5580"/>
                  <a:pt x="3746" y="5580"/>
                </a:cubicBezTo>
                <a:close/>
                <a:moveTo>
                  <a:pt x="2005" y="5589"/>
                </a:moveTo>
                <a:cubicBezTo>
                  <a:pt x="2003" y="5589"/>
                  <a:pt x="2002" y="5589"/>
                  <a:pt x="2000" y="5589"/>
                </a:cubicBezTo>
                <a:cubicBezTo>
                  <a:pt x="1972" y="5580"/>
                  <a:pt x="1944" y="5571"/>
                  <a:pt x="1917" y="5561"/>
                </a:cubicBezTo>
                <a:cubicBezTo>
                  <a:pt x="1909" y="5558"/>
                  <a:pt x="1905" y="5550"/>
                  <a:pt x="1908" y="5543"/>
                </a:cubicBezTo>
                <a:cubicBezTo>
                  <a:pt x="1911" y="5535"/>
                  <a:pt x="1919" y="5531"/>
                  <a:pt x="1927" y="5534"/>
                </a:cubicBezTo>
                <a:cubicBezTo>
                  <a:pt x="1954" y="5543"/>
                  <a:pt x="1981" y="5552"/>
                  <a:pt x="2009" y="5561"/>
                </a:cubicBezTo>
                <a:cubicBezTo>
                  <a:pt x="2017" y="5563"/>
                  <a:pt x="2021" y="5572"/>
                  <a:pt x="2019" y="5579"/>
                </a:cubicBezTo>
                <a:cubicBezTo>
                  <a:pt x="2017" y="5585"/>
                  <a:pt x="2011" y="5589"/>
                  <a:pt x="2005" y="5589"/>
                </a:cubicBezTo>
                <a:close/>
                <a:moveTo>
                  <a:pt x="3523" y="5643"/>
                </a:moveTo>
                <a:cubicBezTo>
                  <a:pt x="3517" y="5643"/>
                  <a:pt x="3511" y="5638"/>
                  <a:pt x="3509" y="5631"/>
                </a:cubicBezTo>
                <a:cubicBezTo>
                  <a:pt x="3507" y="5624"/>
                  <a:pt x="3512" y="5616"/>
                  <a:pt x="3520" y="5614"/>
                </a:cubicBezTo>
                <a:cubicBezTo>
                  <a:pt x="3548" y="5607"/>
                  <a:pt x="3576" y="5600"/>
                  <a:pt x="3604" y="5593"/>
                </a:cubicBezTo>
                <a:cubicBezTo>
                  <a:pt x="3612" y="5590"/>
                  <a:pt x="3619" y="5595"/>
                  <a:pt x="3622" y="5603"/>
                </a:cubicBezTo>
                <a:cubicBezTo>
                  <a:pt x="3624" y="5611"/>
                  <a:pt x="3619" y="5619"/>
                  <a:pt x="3611" y="5621"/>
                </a:cubicBezTo>
                <a:cubicBezTo>
                  <a:pt x="3583" y="5628"/>
                  <a:pt x="3555" y="5635"/>
                  <a:pt x="3527" y="5642"/>
                </a:cubicBezTo>
                <a:cubicBezTo>
                  <a:pt x="3525" y="5643"/>
                  <a:pt x="3524" y="5643"/>
                  <a:pt x="3523" y="5643"/>
                </a:cubicBezTo>
                <a:close/>
                <a:moveTo>
                  <a:pt x="2229" y="5650"/>
                </a:moveTo>
                <a:cubicBezTo>
                  <a:pt x="2228" y="5650"/>
                  <a:pt x="2227" y="5650"/>
                  <a:pt x="2225" y="5650"/>
                </a:cubicBezTo>
                <a:cubicBezTo>
                  <a:pt x="2197" y="5643"/>
                  <a:pt x="2169" y="5636"/>
                  <a:pt x="2140" y="5629"/>
                </a:cubicBezTo>
                <a:cubicBezTo>
                  <a:pt x="2133" y="5627"/>
                  <a:pt x="2128" y="5619"/>
                  <a:pt x="2130" y="5611"/>
                </a:cubicBezTo>
                <a:cubicBezTo>
                  <a:pt x="2132" y="5603"/>
                  <a:pt x="2140" y="5599"/>
                  <a:pt x="2148" y="5601"/>
                </a:cubicBezTo>
                <a:cubicBezTo>
                  <a:pt x="2176" y="5608"/>
                  <a:pt x="2204" y="5615"/>
                  <a:pt x="2232" y="5621"/>
                </a:cubicBezTo>
                <a:cubicBezTo>
                  <a:pt x="2240" y="5623"/>
                  <a:pt x="2245" y="5631"/>
                  <a:pt x="2243" y="5639"/>
                </a:cubicBezTo>
                <a:cubicBezTo>
                  <a:pt x="2241" y="5645"/>
                  <a:pt x="2235" y="5650"/>
                  <a:pt x="2229" y="5650"/>
                </a:cubicBezTo>
                <a:close/>
                <a:moveTo>
                  <a:pt x="3295" y="5687"/>
                </a:moveTo>
                <a:cubicBezTo>
                  <a:pt x="3288" y="5687"/>
                  <a:pt x="3282" y="5682"/>
                  <a:pt x="3281" y="5675"/>
                </a:cubicBezTo>
                <a:cubicBezTo>
                  <a:pt x="3280" y="5667"/>
                  <a:pt x="3285" y="5659"/>
                  <a:pt x="3293" y="5658"/>
                </a:cubicBezTo>
                <a:cubicBezTo>
                  <a:pt x="3322" y="5654"/>
                  <a:pt x="3350" y="5649"/>
                  <a:pt x="3379" y="5644"/>
                </a:cubicBezTo>
                <a:cubicBezTo>
                  <a:pt x="3386" y="5642"/>
                  <a:pt x="3394" y="5648"/>
                  <a:pt x="3395" y="5655"/>
                </a:cubicBezTo>
                <a:cubicBezTo>
                  <a:pt x="3397" y="5663"/>
                  <a:pt x="3392" y="5671"/>
                  <a:pt x="3384" y="5672"/>
                </a:cubicBezTo>
                <a:cubicBezTo>
                  <a:pt x="3355" y="5678"/>
                  <a:pt x="3326" y="5683"/>
                  <a:pt x="3298" y="5687"/>
                </a:cubicBezTo>
                <a:cubicBezTo>
                  <a:pt x="3297" y="5687"/>
                  <a:pt x="3296" y="5687"/>
                  <a:pt x="3295" y="5687"/>
                </a:cubicBezTo>
                <a:close/>
                <a:moveTo>
                  <a:pt x="2457" y="5692"/>
                </a:moveTo>
                <a:cubicBezTo>
                  <a:pt x="2456" y="5692"/>
                  <a:pt x="2456" y="5692"/>
                  <a:pt x="2455" y="5692"/>
                </a:cubicBezTo>
                <a:cubicBezTo>
                  <a:pt x="2426" y="5688"/>
                  <a:pt x="2397" y="5683"/>
                  <a:pt x="2369" y="5678"/>
                </a:cubicBezTo>
                <a:cubicBezTo>
                  <a:pt x="2360" y="5677"/>
                  <a:pt x="2355" y="5669"/>
                  <a:pt x="2357" y="5661"/>
                </a:cubicBezTo>
                <a:cubicBezTo>
                  <a:pt x="2358" y="5653"/>
                  <a:pt x="2366" y="5648"/>
                  <a:pt x="2373" y="5649"/>
                </a:cubicBezTo>
                <a:cubicBezTo>
                  <a:pt x="2402" y="5654"/>
                  <a:pt x="2430" y="5659"/>
                  <a:pt x="2459" y="5663"/>
                </a:cubicBezTo>
                <a:cubicBezTo>
                  <a:pt x="2467" y="5664"/>
                  <a:pt x="2473" y="5671"/>
                  <a:pt x="2471" y="5679"/>
                </a:cubicBezTo>
                <a:cubicBezTo>
                  <a:pt x="2470" y="5687"/>
                  <a:pt x="2464" y="5692"/>
                  <a:pt x="2457" y="5692"/>
                </a:cubicBezTo>
                <a:close/>
                <a:moveTo>
                  <a:pt x="3065" y="5713"/>
                </a:moveTo>
                <a:cubicBezTo>
                  <a:pt x="3057" y="5713"/>
                  <a:pt x="3051" y="5707"/>
                  <a:pt x="3050" y="5700"/>
                </a:cubicBezTo>
                <a:cubicBezTo>
                  <a:pt x="3050" y="5691"/>
                  <a:pt x="3056" y="5684"/>
                  <a:pt x="3064" y="5684"/>
                </a:cubicBezTo>
                <a:cubicBezTo>
                  <a:pt x="3093" y="5682"/>
                  <a:pt x="3121" y="5679"/>
                  <a:pt x="3150" y="5676"/>
                </a:cubicBezTo>
                <a:cubicBezTo>
                  <a:pt x="3158" y="5676"/>
                  <a:pt x="3165" y="5681"/>
                  <a:pt x="3166" y="5690"/>
                </a:cubicBezTo>
                <a:cubicBezTo>
                  <a:pt x="3167" y="5698"/>
                  <a:pt x="3161" y="5705"/>
                  <a:pt x="3153" y="5705"/>
                </a:cubicBezTo>
                <a:cubicBezTo>
                  <a:pt x="3124" y="5708"/>
                  <a:pt x="3095" y="5711"/>
                  <a:pt x="3066" y="5713"/>
                </a:cubicBezTo>
                <a:cubicBezTo>
                  <a:pt x="3065" y="5713"/>
                  <a:pt x="3065" y="5713"/>
                  <a:pt x="3065" y="5713"/>
                </a:cubicBezTo>
                <a:close/>
                <a:moveTo>
                  <a:pt x="2688" y="5715"/>
                </a:moveTo>
                <a:cubicBezTo>
                  <a:pt x="2688" y="5715"/>
                  <a:pt x="2687" y="5715"/>
                  <a:pt x="2687" y="5715"/>
                </a:cubicBezTo>
                <a:cubicBezTo>
                  <a:pt x="2658" y="5713"/>
                  <a:pt x="2629" y="5711"/>
                  <a:pt x="2600" y="5709"/>
                </a:cubicBezTo>
                <a:cubicBezTo>
                  <a:pt x="2592" y="5708"/>
                  <a:pt x="2586" y="5701"/>
                  <a:pt x="2586" y="5693"/>
                </a:cubicBezTo>
                <a:cubicBezTo>
                  <a:pt x="2587" y="5685"/>
                  <a:pt x="2595" y="5679"/>
                  <a:pt x="2602" y="5680"/>
                </a:cubicBezTo>
                <a:cubicBezTo>
                  <a:pt x="2631" y="5682"/>
                  <a:pt x="2660" y="5684"/>
                  <a:pt x="2689" y="5686"/>
                </a:cubicBezTo>
                <a:cubicBezTo>
                  <a:pt x="2697" y="5687"/>
                  <a:pt x="2703" y="5693"/>
                  <a:pt x="2702" y="5701"/>
                </a:cubicBezTo>
                <a:cubicBezTo>
                  <a:pt x="2702" y="5709"/>
                  <a:pt x="2695" y="5715"/>
                  <a:pt x="2688" y="5715"/>
                </a:cubicBezTo>
                <a:close/>
                <a:moveTo>
                  <a:pt x="2860" y="5720"/>
                </a:moveTo>
                <a:lnTo>
                  <a:pt x="2833" y="5720"/>
                </a:lnTo>
                <a:cubicBezTo>
                  <a:pt x="2825" y="5720"/>
                  <a:pt x="2818" y="5713"/>
                  <a:pt x="2818" y="5705"/>
                </a:cubicBezTo>
                <a:cubicBezTo>
                  <a:pt x="2818" y="5697"/>
                  <a:pt x="2825" y="5691"/>
                  <a:pt x="2833" y="5691"/>
                </a:cubicBezTo>
                <a:lnTo>
                  <a:pt x="2833" y="5691"/>
                </a:lnTo>
                <a:lnTo>
                  <a:pt x="2860" y="5691"/>
                </a:lnTo>
                <a:cubicBezTo>
                  <a:pt x="2880" y="5691"/>
                  <a:pt x="2900" y="5691"/>
                  <a:pt x="2920" y="5691"/>
                </a:cubicBezTo>
                <a:cubicBezTo>
                  <a:pt x="2927" y="5690"/>
                  <a:pt x="2934" y="5697"/>
                  <a:pt x="2934" y="5705"/>
                </a:cubicBezTo>
                <a:cubicBezTo>
                  <a:pt x="2935" y="5713"/>
                  <a:pt x="2928" y="5720"/>
                  <a:pt x="2920" y="5720"/>
                </a:cubicBezTo>
                <a:cubicBezTo>
                  <a:pt x="2900" y="5720"/>
                  <a:pt x="2880" y="5720"/>
                  <a:pt x="2860" y="5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009982" y="1002806"/>
            <a:ext cx="1126067" cy="112983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948061" y="2945600"/>
            <a:ext cx="1326005" cy="1329777"/>
          </a:xfrm>
          <a:prstGeom prst="ellipse">
            <a:avLst/>
          </a:prstGeom>
          <a:solidFill>
            <a:srgbClr val="C6652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4993331" y="2991813"/>
            <a:ext cx="1235467" cy="1237353"/>
          </a:xfrm>
          <a:custGeom>
            <a:avLst/>
            <a:gdLst>
              <a:gd name="T0" fmla="*/ 2682 w 5720"/>
              <a:gd name="T1" fmla="*/ 35 h 5720"/>
              <a:gd name="T2" fmla="*/ 3144 w 5720"/>
              <a:gd name="T3" fmla="*/ 43 h 5720"/>
              <a:gd name="T4" fmla="*/ 2552 w 5720"/>
              <a:gd name="T5" fmla="*/ 31 h 5720"/>
              <a:gd name="T6" fmla="*/ 3475 w 5720"/>
              <a:gd name="T7" fmla="*/ 81 h 5720"/>
              <a:gd name="T8" fmla="*/ 3685 w 5720"/>
              <a:gd name="T9" fmla="*/ 151 h 5720"/>
              <a:gd name="T10" fmla="*/ 1994 w 5720"/>
              <a:gd name="T11" fmla="*/ 133 h 5720"/>
              <a:gd name="T12" fmla="*/ 3828 w 5720"/>
              <a:gd name="T13" fmla="*/ 168 h 5720"/>
              <a:gd name="T14" fmla="*/ 1786 w 5720"/>
              <a:gd name="T15" fmla="*/ 240 h 5720"/>
              <a:gd name="T16" fmla="*/ 1570 w 5720"/>
              <a:gd name="T17" fmla="*/ 338 h 5720"/>
              <a:gd name="T18" fmla="*/ 4239 w 5720"/>
              <a:gd name="T19" fmla="*/ 387 h 5720"/>
              <a:gd name="T20" fmla="*/ 1455 w 5720"/>
              <a:gd name="T21" fmla="*/ 385 h 5720"/>
              <a:gd name="T22" fmla="*/ 4528 w 5720"/>
              <a:gd name="T23" fmla="*/ 554 h 5720"/>
              <a:gd name="T24" fmla="*/ 4699 w 5720"/>
              <a:gd name="T25" fmla="*/ 703 h 5720"/>
              <a:gd name="T26" fmla="*/ 985 w 5720"/>
              <a:gd name="T27" fmla="*/ 700 h 5720"/>
              <a:gd name="T28" fmla="*/ 4817 w 5720"/>
              <a:gd name="T29" fmla="*/ 774 h 5720"/>
              <a:gd name="T30" fmla="*/ 836 w 5720"/>
              <a:gd name="T31" fmla="*/ 880 h 5720"/>
              <a:gd name="T32" fmla="*/ 670 w 5720"/>
              <a:gd name="T33" fmla="*/ 1057 h 5720"/>
              <a:gd name="T34" fmla="*/ 5107 w 5720"/>
              <a:gd name="T35" fmla="*/ 1138 h 5720"/>
              <a:gd name="T36" fmla="*/ 589 w 5720"/>
              <a:gd name="T37" fmla="*/ 1145 h 5720"/>
              <a:gd name="T38" fmla="*/ 5306 w 5720"/>
              <a:gd name="T39" fmla="*/ 1404 h 5720"/>
              <a:gd name="T40" fmla="*/ 5410 w 5720"/>
              <a:gd name="T41" fmla="*/ 1609 h 5720"/>
              <a:gd name="T42" fmla="*/ 281 w 5720"/>
              <a:gd name="T43" fmla="*/ 1621 h 5720"/>
              <a:gd name="T44" fmla="*/ 5484 w 5720"/>
              <a:gd name="T45" fmla="*/ 1720 h 5720"/>
              <a:gd name="T46" fmla="*/ 216 w 5720"/>
              <a:gd name="T47" fmla="*/ 1846 h 5720"/>
              <a:gd name="T48" fmla="*/ 128 w 5720"/>
              <a:gd name="T49" fmla="*/ 2076 h 5720"/>
              <a:gd name="T50" fmla="*/ 5606 w 5720"/>
              <a:gd name="T51" fmla="*/ 2169 h 5720"/>
              <a:gd name="T52" fmla="*/ 94 w 5720"/>
              <a:gd name="T53" fmla="*/ 2188 h 5720"/>
              <a:gd name="T54" fmla="*/ 5682 w 5720"/>
              <a:gd name="T55" fmla="*/ 2493 h 5720"/>
              <a:gd name="T56" fmla="*/ 5702 w 5720"/>
              <a:gd name="T57" fmla="*/ 2724 h 5720"/>
              <a:gd name="T58" fmla="*/ 2 w 5720"/>
              <a:gd name="T59" fmla="*/ 2747 h 5720"/>
              <a:gd name="T60" fmla="*/ 5691 w 5720"/>
              <a:gd name="T61" fmla="*/ 2854 h 5720"/>
              <a:gd name="T62" fmla="*/ 29 w 5720"/>
              <a:gd name="T63" fmla="*/ 2892 h 5720"/>
              <a:gd name="T64" fmla="*/ 5702 w 5720"/>
              <a:gd name="T65" fmla="*/ 3180 h 5720"/>
              <a:gd name="T66" fmla="*/ 5653 w 5720"/>
              <a:gd name="T67" fmla="*/ 3423 h 5720"/>
              <a:gd name="T68" fmla="*/ 43 w 5720"/>
              <a:gd name="T69" fmla="*/ 3356 h 5720"/>
              <a:gd name="T70" fmla="*/ 5625 w 5720"/>
              <a:gd name="T71" fmla="*/ 3536 h 5720"/>
              <a:gd name="T72" fmla="*/ 134 w 5720"/>
              <a:gd name="T73" fmla="*/ 3679 h 5720"/>
              <a:gd name="T74" fmla="*/ 204 w 5720"/>
              <a:gd name="T75" fmla="*/ 3899 h 5720"/>
              <a:gd name="T76" fmla="*/ 5424 w 5720"/>
              <a:gd name="T77" fmla="*/ 4063 h 5720"/>
              <a:gd name="T78" fmla="*/ 273 w 5720"/>
              <a:gd name="T79" fmla="*/ 4012 h 5720"/>
              <a:gd name="T80" fmla="*/ 5342 w 5720"/>
              <a:gd name="T81" fmla="*/ 4282 h 5720"/>
              <a:gd name="T82" fmla="*/ 5206 w 5720"/>
              <a:gd name="T83" fmla="*/ 4486 h 5720"/>
              <a:gd name="T84" fmla="*/ 470 w 5720"/>
              <a:gd name="T85" fmla="*/ 4432 h 5720"/>
              <a:gd name="T86" fmla="*/ 5129 w 5720"/>
              <a:gd name="T87" fmla="*/ 4578 h 5720"/>
              <a:gd name="T88" fmla="*/ 682 w 5720"/>
              <a:gd name="T89" fmla="*/ 4691 h 5720"/>
              <a:gd name="T90" fmla="*/ 828 w 5720"/>
              <a:gd name="T91" fmla="*/ 4867 h 5720"/>
              <a:gd name="T92" fmla="*/ 4735 w 5720"/>
              <a:gd name="T93" fmla="*/ 4981 h 5720"/>
              <a:gd name="T94" fmla="*/ 942 w 5720"/>
              <a:gd name="T95" fmla="*/ 4942 h 5720"/>
              <a:gd name="T96" fmla="*/ 4574 w 5720"/>
              <a:gd name="T97" fmla="*/ 5150 h 5720"/>
              <a:gd name="T98" fmla="*/ 4374 w 5720"/>
              <a:gd name="T99" fmla="*/ 5284 h 5720"/>
              <a:gd name="T100" fmla="*/ 1290 w 5720"/>
              <a:gd name="T101" fmla="*/ 5251 h 5720"/>
              <a:gd name="T102" fmla="*/ 4262 w 5720"/>
              <a:gd name="T103" fmla="*/ 5337 h 5720"/>
              <a:gd name="T104" fmla="*/ 1587 w 5720"/>
              <a:gd name="T105" fmla="*/ 5406 h 5720"/>
              <a:gd name="T106" fmla="*/ 1786 w 5720"/>
              <a:gd name="T107" fmla="*/ 5510 h 5720"/>
              <a:gd name="T108" fmla="*/ 3742 w 5720"/>
              <a:gd name="T109" fmla="*/ 5551 h 5720"/>
              <a:gd name="T110" fmla="*/ 1926 w 5720"/>
              <a:gd name="T111" fmla="*/ 5534 h 5720"/>
              <a:gd name="T112" fmla="*/ 3526 w 5720"/>
              <a:gd name="T113" fmla="*/ 5642 h 5720"/>
              <a:gd name="T114" fmla="*/ 3295 w 5720"/>
              <a:gd name="T115" fmla="*/ 5687 h 5720"/>
              <a:gd name="T116" fmla="*/ 2368 w 5720"/>
              <a:gd name="T117" fmla="*/ 5678 h 5720"/>
              <a:gd name="T118" fmla="*/ 3166 w 5720"/>
              <a:gd name="T119" fmla="*/ 5689 h 5720"/>
              <a:gd name="T120" fmla="*/ 2702 w 5720"/>
              <a:gd name="T121" fmla="*/ 5701 h 5720"/>
              <a:gd name="T122" fmla="*/ 2920 w 5720"/>
              <a:gd name="T123" fmla="*/ 5720 h 5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0" h="5720">
                <a:moveTo>
                  <a:pt x="3001" y="33"/>
                </a:moveTo>
                <a:cubicBezTo>
                  <a:pt x="3000" y="33"/>
                  <a:pt x="3000" y="33"/>
                  <a:pt x="3000" y="32"/>
                </a:cubicBezTo>
                <a:cubicBezTo>
                  <a:pt x="2971" y="31"/>
                  <a:pt x="2942" y="30"/>
                  <a:pt x="2913" y="30"/>
                </a:cubicBezTo>
                <a:cubicBezTo>
                  <a:pt x="2905" y="29"/>
                  <a:pt x="2899" y="23"/>
                  <a:pt x="2899" y="15"/>
                </a:cubicBezTo>
                <a:cubicBezTo>
                  <a:pt x="2899" y="7"/>
                  <a:pt x="2906" y="0"/>
                  <a:pt x="2914" y="0"/>
                </a:cubicBezTo>
                <a:lnTo>
                  <a:pt x="2914" y="0"/>
                </a:lnTo>
                <a:cubicBezTo>
                  <a:pt x="2943" y="1"/>
                  <a:pt x="2972" y="2"/>
                  <a:pt x="3001" y="3"/>
                </a:cubicBezTo>
                <a:cubicBezTo>
                  <a:pt x="3010" y="4"/>
                  <a:pt x="3016" y="11"/>
                  <a:pt x="3015" y="19"/>
                </a:cubicBezTo>
                <a:cubicBezTo>
                  <a:pt x="3015" y="26"/>
                  <a:pt x="3008" y="33"/>
                  <a:pt x="3001" y="33"/>
                </a:cubicBezTo>
                <a:close/>
                <a:moveTo>
                  <a:pt x="2682" y="35"/>
                </a:moveTo>
                <a:cubicBezTo>
                  <a:pt x="2674" y="35"/>
                  <a:pt x="2668" y="29"/>
                  <a:pt x="2667" y="21"/>
                </a:cubicBezTo>
                <a:cubicBezTo>
                  <a:pt x="2667" y="13"/>
                  <a:pt x="2673" y="6"/>
                  <a:pt x="2681" y="5"/>
                </a:cubicBezTo>
                <a:cubicBezTo>
                  <a:pt x="2710" y="4"/>
                  <a:pt x="2739" y="2"/>
                  <a:pt x="2768" y="1"/>
                </a:cubicBezTo>
                <a:cubicBezTo>
                  <a:pt x="2776" y="1"/>
                  <a:pt x="2783" y="7"/>
                  <a:pt x="2783" y="15"/>
                </a:cubicBezTo>
                <a:cubicBezTo>
                  <a:pt x="2783" y="24"/>
                  <a:pt x="2777" y="30"/>
                  <a:pt x="2769" y="30"/>
                </a:cubicBezTo>
                <a:cubicBezTo>
                  <a:pt x="2740" y="31"/>
                  <a:pt x="2711" y="33"/>
                  <a:pt x="2683" y="35"/>
                </a:cubicBezTo>
                <a:cubicBezTo>
                  <a:pt x="2682" y="35"/>
                  <a:pt x="2682" y="35"/>
                  <a:pt x="2682" y="35"/>
                </a:cubicBezTo>
                <a:close/>
                <a:moveTo>
                  <a:pt x="3232" y="53"/>
                </a:moveTo>
                <a:cubicBezTo>
                  <a:pt x="3231" y="53"/>
                  <a:pt x="3231" y="53"/>
                  <a:pt x="3230" y="53"/>
                </a:cubicBezTo>
                <a:cubicBezTo>
                  <a:pt x="3201" y="49"/>
                  <a:pt x="3173" y="46"/>
                  <a:pt x="3144" y="43"/>
                </a:cubicBezTo>
                <a:cubicBezTo>
                  <a:pt x="3136" y="42"/>
                  <a:pt x="3130" y="35"/>
                  <a:pt x="3131" y="27"/>
                </a:cubicBezTo>
                <a:cubicBezTo>
                  <a:pt x="3132" y="19"/>
                  <a:pt x="3139" y="13"/>
                  <a:pt x="3147" y="14"/>
                </a:cubicBezTo>
                <a:cubicBezTo>
                  <a:pt x="3176" y="17"/>
                  <a:pt x="3205" y="20"/>
                  <a:pt x="3234" y="24"/>
                </a:cubicBezTo>
                <a:cubicBezTo>
                  <a:pt x="3242" y="25"/>
                  <a:pt x="3247" y="33"/>
                  <a:pt x="3246" y="40"/>
                </a:cubicBezTo>
                <a:cubicBezTo>
                  <a:pt x="3245" y="48"/>
                  <a:pt x="3239" y="53"/>
                  <a:pt x="3232" y="53"/>
                </a:cubicBezTo>
                <a:close/>
                <a:moveTo>
                  <a:pt x="2451" y="58"/>
                </a:moveTo>
                <a:cubicBezTo>
                  <a:pt x="2444" y="58"/>
                  <a:pt x="2437" y="53"/>
                  <a:pt x="2436" y="46"/>
                </a:cubicBezTo>
                <a:cubicBezTo>
                  <a:pt x="2435" y="38"/>
                  <a:pt x="2441" y="30"/>
                  <a:pt x="2449" y="29"/>
                </a:cubicBezTo>
                <a:cubicBezTo>
                  <a:pt x="2477" y="25"/>
                  <a:pt x="2506" y="21"/>
                  <a:pt x="2535" y="18"/>
                </a:cubicBezTo>
                <a:cubicBezTo>
                  <a:pt x="2543" y="17"/>
                  <a:pt x="2551" y="23"/>
                  <a:pt x="2552" y="31"/>
                </a:cubicBezTo>
                <a:cubicBezTo>
                  <a:pt x="2553" y="39"/>
                  <a:pt x="2547" y="46"/>
                  <a:pt x="2539" y="47"/>
                </a:cubicBezTo>
                <a:cubicBezTo>
                  <a:pt x="2510" y="50"/>
                  <a:pt x="2481" y="54"/>
                  <a:pt x="2453" y="58"/>
                </a:cubicBezTo>
                <a:cubicBezTo>
                  <a:pt x="2452" y="58"/>
                  <a:pt x="2451" y="58"/>
                  <a:pt x="2451" y="58"/>
                </a:cubicBezTo>
                <a:close/>
                <a:moveTo>
                  <a:pt x="3461" y="93"/>
                </a:moveTo>
                <a:cubicBezTo>
                  <a:pt x="3459" y="93"/>
                  <a:pt x="3458" y="92"/>
                  <a:pt x="3457" y="92"/>
                </a:cubicBezTo>
                <a:cubicBezTo>
                  <a:pt x="3429" y="86"/>
                  <a:pt x="3401" y="80"/>
                  <a:pt x="3372" y="75"/>
                </a:cubicBezTo>
                <a:cubicBezTo>
                  <a:pt x="3365" y="74"/>
                  <a:pt x="3359" y="66"/>
                  <a:pt x="3361" y="58"/>
                </a:cubicBezTo>
                <a:cubicBezTo>
                  <a:pt x="3362" y="50"/>
                  <a:pt x="3370" y="45"/>
                  <a:pt x="3378" y="47"/>
                </a:cubicBezTo>
                <a:cubicBezTo>
                  <a:pt x="3406" y="52"/>
                  <a:pt x="3435" y="58"/>
                  <a:pt x="3464" y="64"/>
                </a:cubicBezTo>
                <a:cubicBezTo>
                  <a:pt x="3471" y="65"/>
                  <a:pt x="3476" y="73"/>
                  <a:pt x="3475" y="81"/>
                </a:cubicBezTo>
                <a:cubicBezTo>
                  <a:pt x="3473" y="88"/>
                  <a:pt x="3467" y="93"/>
                  <a:pt x="3461" y="93"/>
                </a:cubicBezTo>
                <a:close/>
                <a:moveTo>
                  <a:pt x="2223" y="101"/>
                </a:moveTo>
                <a:cubicBezTo>
                  <a:pt x="2216" y="101"/>
                  <a:pt x="2210" y="96"/>
                  <a:pt x="2208" y="89"/>
                </a:cubicBezTo>
                <a:cubicBezTo>
                  <a:pt x="2207" y="82"/>
                  <a:pt x="2212" y="74"/>
                  <a:pt x="2219" y="72"/>
                </a:cubicBezTo>
                <a:cubicBezTo>
                  <a:pt x="2248" y="66"/>
                  <a:pt x="2276" y="59"/>
                  <a:pt x="2305" y="54"/>
                </a:cubicBezTo>
                <a:cubicBezTo>
                  <a:pt x="2313" y="52"/>
                  <a:pt x="2320" y="57"/>
                  <a:pt x="2322" y="65"/>
                </a:cubicBezTo>
                <a:cubicBezTo>
                  <a:pt x="2324" y="73"/>
                  <a:pt x="2318" y="81"/>
                  <a:pt x="2311" y="82"/>
                </a:cubicBezTo>
                <a:cubicBezTo>
                  <a:pt x="2282" y="88"/>
                  <a:pt x="2254" y="94"/>
                  <a:pt x="2226" y="100"/>
                </a:cubicBezTo>
                <a:cubicBezTo>
                  <a:pt x="2225" y="101"/>
                  <a:pt x="2224" y="101"/>
                  <a:pt x="2223" y="101"/>
                </a:cubicBezTo>
                <a:close/>
                <a:moveTo>
                  <a:pt x="3685" y="151"/>
                </a:moveTo>
                <a:cubicBezTo>
                  <a:pt x="3684" y="151"/>
                  <a:pt x="3682" y="150"/>
                  <a:pt x="3681" y="150"/>
                </a:cubicBezTo>
                <a:cubicBezTo>
                  <a:pt x="3653" y="142"/>
                  <a:pt x="3626" y="134"/>
                  <a:pt x="3598" y="126"/>
                </a:cubicBezTo>
                <a:cubicBezTo>
                  <a:pt x="3590" y="124"/>
                  <a:pt x="3585" y="116"/>
                  <a:pt x="3587" y="108"/>
                </a:cubicBezTo>
                <a:cubicBezTo>
                  <a:pt x="3590" y="101"/>
                  <a:pt x="3598" y="96"/>
                  <a:pt x="3605" y="98"/>
                </a:cubicBezTo>
                <a:cubicBezTo>
                  <a:pt x="3634" y="106"/>
                  <a:pt x="3662" y="114"/>
                  <a:pt x="3689" y="122"/>
                </a:cubicBezTo>
                <a:cubicBezTo>
                  <a:pt x="3697" y="124"/>
                  <a:pt x="3701" y="133"/>
                  <a:pt x="3699" y="140"/>
                </a:cubicBezTo>
                <a:cubicBezTo>
                  <a:pt x="3697" y="147"/>
                  <a:pt x="3691" y="151"/>
                  <a:pt x="3685" y="151"/>
                </a:cubicBezTo>
                <a:close/>
                <a:moveTo>
                  <a:pt x="1999" y="162"/>
                </a:moveTo>
                <a:cubicBezTo>
                  <a:pt x="1993" y="162"/>
                  <a:pt x="1987" y="158"/>
                  <a:pt x="1985" y="152"/>
                </a:cubicBezTo>
                <a:cubicBezTo>
                  <a:pt x="1982" y="144"/>
                  <a:pt x="1987" y="136"/>
                  <a:pt x="1994" y="133"/>
                </a:cubicBezTo>
                <a:cubicBezTo>
                  <a:pt x="2022" y="124"/>
                  <a:pt x="2050" y="116"/>
                  <a:pt x="2078" y="108"/>
                </a:cubicBezTo>
                <a:cubicBezTo>
                  <a:pt x="2086" y="106"/>
                  <a:pt x="2094" y="110"/>
                  <a:pt x="2096" y="118"/>
                </a:cubicBezTo>
                <a:cubicBezTo>
                  <a:pt x="2098" y="126"/>
                  <a:pt x="2094" y="134"/>
                  <a:pt x="2086" y="136"/>
                </a:cubicBezTo>
                <a:cubicBezTo>
                  <a:pt x="2058" y="144"/>
                  <a:pt x="2031" y="152"/>
                  <a:pt x="2003" y="161"/>
                </a:cubicBezTo>
                <a:cubicBezTo>
                  <a:pt x="2002" y="162"/>
                  <a:pt x="2000" y="162"/>
                  <a:pt x="1999" y="162"/>
                </a:cubicBezTo>
                <a:close/>
                <a:moveTo>
                  <a:pt x="3905" y="227"/>
                </a:moveTo>
                <a:cubicBezTo>
                  <a:pt x="3903" y="227"/>
                  <a:pt x="3901" y="227"/>
                  <a:pt x="3900" y="226"/>
                </a:cubicBezTo>
                <a:cubicBezTo>
                  <a:pt x="3873" y="215"/>
                  <a:pt x="3846" y="205"/>
                  <a:pt x="3818" y="195"/>
                </a:cubicBezTo>
                <a:cubicBezTo>
                  <a:pt x="3811" y="193"/>
                  <a:pt x="3807" y="184"/>
                  <a:pt x="3810" y="177"/>
                </a:cubicBezTo>
                <a:cubicBezTo>
                  <a:pt x="3812" y="169"/>
                  <a:pt x="3821" y="165"/>
                  <a:pt x="3828" y="168"/>
                </a:cubicBezTo>
                <a:cubicBezTo>
                  <a:pt x="3856" y="178"/>
                  <a:pt x="3883" y="188"/>
                  <a:pt x="3910" y="199"/>
                </a:cubicBezTo>
                <a:cubicBezTo>
                  <a:pt x="3918" y="202"/>
                  <a:pt x="3921" y="210"/>
                  <a:pt x="3919" y="218"/>
                </a:cubicBezTo>
                <a:cubicBezTo>
                  <a:pt x="3916" y="224"/>
                  <a:pt x="3911" y="227"/>
                  <a:pt x="3905" y="227"/>
                </a:cubicBezTo>
                <a:close/>
                <a:moveTo>
                  <a:pt x="1781" y="241"/>
                </a:moveTo>
                <a:cubicBezTo>
                  <a:pt x="1775" y="241"/>
                  <a:pt x="1769" y="238"/>
                  <a:pt x="1767" y="232"/>
                </a:cubicBezTo>
                <a:cubicBezTo>
                  <a:pt x="1764" y="224"/>
                  <a:pt x="1768" y="216"/>
                  <a:pt x="1775" y="213"/>
                </a:cubicBezTo>
                <a:cubicBezTo>
                  <a:pt x="1802" y="202"/>
                  <a:pt x="1829" y="191"/>
                  <a:pt x="1856" y="181"/>
                </a:cubicBezTo>
                <a:cubicBezTo>
                  <a:pt x="1864" y="178"/>
                  <a:pt x="1872" y="182"/>
                  <a:pt x="1875" y="189"/>
                </a:cubicBezTo>
                <a:cubicBezTo>
                  <a:pt x="1878" y="197"/>
                  <a:pt x="1874" y="205"/>
                  <a:pt x="1867" y="208"/>
                </a:cubicBezTo>
                <a:cubicBezTo>
                  <a:pt x="1840" y="218"/>
                  <a:pt x="1813" y="229"/>
                  <a:pt x="1786" y="240"/>
                </a:cubicBezTo>
                <a:cubicBezTo>
                  <a:pt x="1784" y="241"/>
                  <a:pt x="1782" y="241"/>
                  <a:pt x="1781" y="241"/>
                </a:cubicBezTo>
                <a:close/>
                <a:moveTo>
                  <a:pt x="4118" y="321"/>
                </a:moveTo>
                <a:cubicBezTo>
                  <a:pt x="4115" y="321"/>
                  <a:pt x="4113" y="321"/>
                  <a:pt x="4111" y="320"/>
                </a:cubicBezTo>
                <a:cubicBezTo>
                  <a:pt x="4085" y="307"/>
                  <a:pt x="4059" y="295"/>
                  <a:pt x="4033" y="283"/>
                </a:cubicBezTo>
                <a:cubicBezTo>
                  <a:pt x="4025" y="279"/>
                  <a:pt x="4022" y="271"/>
                  <a:pt x="4025" y="263"/>
                </a:cubicBezTo>
                <a:cubicBezTo>
                  <a:pt x="4029" y="256"/>
                  <a:pt x="4037" y="253"/>
                  <a:pt x="4045" y="256"/>
                </a:cubicBezTo>
                <a:cubicBezTo>
                  <a:pt x="4071" y="268"/>
                  <a:pt x="4098" y="281"/>
                  <a:pt x="4124" y="294"/>
                </a:cubicBezTo>
                <a:cubicBezTo>
                  <a:pt x="4131" y="297"/>
                  <a:pt x="4134" y="306"/>
                  <a:pt x="4131" y="313"/>
                </a:cubicBezTo>
                <a:cubicBezTo>
                  <a:pt x="4128" y="318"/>
                  <a:pt x="4123" y="321"/>
                  <a:pt x="4118" y="321"/>
                </a:cubicBezTo>
                <a:close/>
                <a:moveTo>
                  <a:pt x="1570" y="338"/>
                </a:moveTo>
                <a:cubicBezTo>
                  <a:pt x="1565" y="338"/>
                  <a:pt x="1560" y="335"/>
                  <a:pt x="1557" y="330"/>
                </a:cubicBezTo>
                <a:cubicBezTo>
                  <a:pt x="1553" y="322"/>
                  <a:pt x="1556" y="314"/>
                  <a:pt x="1564" y="310"/>
                </a:cubicBezTo>
                <a:cubicBezTo>
                  <a:pt x="1589" y="297"/>
                  <a:pt x="1615" y="284"/>
                  <a:pt x="1642" y="272"/>
                </a:cubicBezTo>
                <a:cubicBezTo>
                  <a:pt x="1649" y="268"/>
                  <a:pt x="1658" y="271"/>
                  <a:pt x="1661" y="279"/>
                </a:cubicBezTo>
                <a:cubicBezTo>
                  <a:pt x="1665" y="286"/>
                  <a:pt x="1662" y="295"/>
                  <a:pt x="1654" y="298"/>
                </a:cubicBezTo>
                <a:cubicBezTo>
                  <a:pt x="1628" y="310"/>
                  <a:pt x="1602" y="323"/>
                  <a:pt x="1577" y="336"/>
                </a:cubicBezTo>
                <a:cubicBezTo>
                  <a:pt x="1575" y="337"/>
                  <a:pt x="1572" y="338"/>
                  <a:pt x="1570" y="338"/>
                </a:cubicBezTo>
                <a:close/>
                <a:moveTo>
                  <a:pt x="4322" y="433"/>
                </a:moveTo>
                <a:cubicBezTo>
                  <a:pt x="4319" y="433"/>
                  <a:pt x="4316" y="432"/>
                  <a:pt x="4314" y="430"/>
                </a:cubicBezTo>
                <a:cubicBezTo>
                  <a:pt x="4289" y="416"/>
                  <a:pt x="4264" y="401"/>
                  <a:pt x="4239" y="387"/>
                </a:cubicBezTo>
                <a:cubicBezTo>
                  <a:pt x="4232" y="383"/>
                  <a:pt x="4230" y="374"/>
                  <a:pt x="4233" y="367"/>
                </a:cubicBezTo>
                <a:cubicBezTo>
                  <a:pt x="4237" y="360"/>
                  <a:pt x="4246" y="358"/>
                  <a:pt x="4253" y="362"/>
                </a:cubicBezTo>
                <a:cubicBezTo>
                  <a:pt x="4279" y="376"/>
                  <a:pt x="4304" y="391"/>
                  <a:pt x="4329" y="406"/>
                </a:cubicBezTo>
                <a:cubicBezTo>
                  <a:pt x="4336" y="410"/>
                  <a:pt x="4338" y="419"/>
                  <a:pt x="4334" y="426"/>
                </a:cubicBezTo>
                <a:cubicBezTo>
                  <a:pt x="4331" y="430"/>
                  <a:pt x="4326" y="433"/>
                  <a:pt x="4322" y="433"/>
                </a:cubicBezTo>
                <a:close/>
                <a:moveTo>
                  <a:pt x="1368" y="451"/>
                </a:moveTo>
                <a:cubicBezTo>
                  <a:pt x="1363" y="451"/>
                  <a:pt x="1358" y="449"/>
                  <a:pt x="1356" y="444"/>
                </a:cubicBezTo>
                <a:cubicBezTo>
                  <a:pt x="1351" y="437"/>
                  <a:pt x="1354" y="428"/>
                  <a:pt x="1360" y="424"/>
                </a:cubicBezTo>
                <a:cubicBezTo>
                  <a:pt x="1385" y="409"/>
                  <a:pt x="1410" y="394"/>
                  <a:pt x="1435" y="379"/>
                </a:cubicBezTo>
                <a:cubicBezTo>
                  <a:pt x="1442" y="375"/>
                  <a:pt x="1451" y="378"/>
                  <a:pt x="1455" y="385"/>
                </a:cubicBezTo>
                <a:cubicBezTo>
                  <a:pt x="1459" y="392"/>
                  <a:pt x="1457" y="401"/>
                  <a:pt x="1450" y="405"/>
                </a:cubicBezTo>
                <a:cubicBezTo>
                  <a:pt x="1425" y="419"/>
                  <a:pt x="1400" y="434"/>
                  <a:pt x="1376" y="449"/>
                </a:cubicBezTo>
                <a:cubicBezTo>
                  <a:pt x="1373" y="450"/>
                  <a:pt x="1371" y="451"/>
                  <a:pt x="1368" y="451"/>
                </a:cubicBezTo>
                <a:close/>
                <a:moveTo>
                  <a:pt x="4516" y="560"/>
                </a:moveTo>
                <a:cubicBezTo>
                  <a:pt x="4513" y="560"/>
                  <a:pt x="4510" y="559"/>
                  <a:pt x="4507" y="557"/>
                </a:cubicBezTo>
                <a:cubicBezTo>
                  <a:pt x="4484" y="540"/>
                  <a:pt x="4460" y="524"/>
                  <a:pt x="4436" y="508"/>
                </a:cubicBezTo>
                <a:cubicBezTo>
                  <a:pt x="4429" y="503"/>
                  <a:pt x="4428" y="494"/>
                  <a:pt x="4432" y="488"/>
                </a:cubicBezTo>
                <a:cubicBezTo>
                  <a:pt x="4437" y="481"/>
                  <a:pt x="4446" y="479"/>
                  <a:pt x="4452" y="484"/>
                </a:cubicBezTo>
                <a:cubicBezTo>
                  <a:pt x="4477" y="500"/>
                  <a:pt x="4501" y="517"/>
                  <a:pt x="4524" y="534"/>
                </a:cubicBezTo>
                <a:cubicBezTo>
                  <a:pt x="4531" y="538"/>
                  <a:pt x="4532" y="547"/>
                  <a:pt x="4528" y="554"/>
                </a:cubicBezTo>
                <a:cubicBezTo>
                  <a:pt x="4525" y="558"/>
                  <a:pt x="4520" y="560"/>
                  <a:pt x="4516" y="560"/>
                </a:cubicBezTo>
                <a:close/>
                <a:moveTo>
                  <a:pt x="1176" y="581"/>
                </a:moveTo>
                <a:cubicBezTo>
                  <a:pt x="1171" y="581"/>
                  <a:pt x="1167" y="579"/>
                  <a:pt x="1164" y="575"/>
                </a:cubicBezTo>
                <a:cubicBezTo>
                  <a:pt x="1159" y="568"/>
                  <a:pt x="1161" y="559"/>
                  <a:pt x="1167" y="555"/>
                </a:cubicBezTo>
                <a:cubicBezTo>
                  <a:pt x="1191" y="537"/>
                  <a:pt x="1214" y="520"/>
                  <a:pt x="1238" y="504"/>
                </a:cubicBezTo>
                <a:cubicBezTo>
                  <a:pt x="1245" y="499"/>
                  <a:pt x="1254" y="501"/>
                  <a:pt x="1259" y="507"/>
                </a:cubicBezTo>
                <a:cubicBezTo>
                  <a:pt x="1263" y="514"/>
                  <a:pt x="1262" y="523"/>
                  <a:pt x="1255" y="528"/>
                </a:cubicBezTo>
                <a:cubicBezTo>
                  <a:pt x="1231" y="544"/>
                  <a:pt x="1208" y="561"/>
                  <a:pt x="1184" y="578"/>
                </a:cubicBezTo>
                <a:cubicBezTo>
                  <a:pt x="1182" y="580"/>
                  <a:pt x="1179" y="581"/>
                  <a:pt x="1176" y="581"/>
                </a:cubicBezTo>
                <a:close/>
                <a:moveTo>
                  <a:pt x="4699" y="703"/>
                </a:moveTo>
                <a:cubicBezTo>
                  <a:pt x="4696" y="703"/>
                  <a:pt x="4692" y="702"/>
                  <a:pt x="4689" y="699"/>
                </a:cubicBezTo>
                <a:cubicBezTo>
                  <a:pt x="4667" y="681"/>
                  <a:pt x="4645" y="662"/>
                  <a:pt x="4623" y="644"/>
                </a:cubicBezTo>
                <a:cubicBezTo>
                  <a:pt x="4616" y="639"/>
                  <a:pt x="4615" y="630"/>
                  <a:pt x="4620" y="624"/>
                </a:cubicBezTo>
                <a:cubicBezTo>
                  <a:pt x="4625" y="618"/>
                  <a:pt x="4634" y="617"/>
                  <a:pt x="4641" y="622"/>
                </a:cubicBezTo>
                <a:cubicBezTo>
                  <a:pt x="4663" y="640"/>
                  <a:pt x="4686" y="658"/>
                  <a:pt x="4708" y="677"/>
                </a:cubicBezTo>
                <a:cubicBezTo>
                  <a:pt x="4714" y="682"/>
                  <a:pt x="4715" y="692"/>
                  <a:pt x="4710" y="698"/>
                </a:cubicBezTo>
                <a:cubicBezTo>
                  <a:pt x="4707" y="701"/>
                  <a:pt x="4703" y="703"/>
                  <a:pt x="4699" y="703"/>
                </a:cubicBezTo>
                <a:close/>
                <a:moveTo>
                  <a:pt x="995" y="726"/>
                </a:moveTo>
                <a:cubicBezTo>
                  <a:pt x="991" y="726"/>
                  <a:pt x="987" y="724"/>
                  <a:pt x="984" y="721"/>
                </a:cubicBezTo>
                <a:cubicBezTo>
                  <a:pt x="979" y="714"/>
                  <a:pt x="979" y="705"/>
                  <a:pt x="985" y="700"/>
                </a:cubicBezTo>
                <a:cubicBezTo>
                  <a:pt x="1007" y="681"/>
                  <a:pt x="1029" y="662"/>
                  <a:pt x="1052" y="644"/>
                </a:cubicBezTo>
                <a:cubicBezTo>
                  <a:pt x="1058" y="639"/>
                  <a:pt x="1068" y="640"/>
                  <a:pt x="1073" y="646"/>
                </a:cubicBezTo>
                <a:cubicBezTo>
                  <a:pt x="1078" y="652"/>
                  <a:pt x="1077" y="661"/>
                  <a:pt x="1070" y="666"/>
                </a:cubicBezTo>
                <a:cubicBezTo>
                  <a:pt x="1048" y="685"/>
                  <a:pt x="1026" y="703"/>
                  <a:pt x="1004" y="722"/>
                </a:cubicBezTo>
                <a:cubicBezTo>
                  <a:pt x="1002" y="724"/>
                  <a:pt x="998" y="726"/>
                  <a:pt x="995" y="726"/>
                </a:cubicBezTo>
                <a:close/>
                <a:moveTo>
                  <a:pt x="4870" y="860"/>
                </a:moveTo>
                <a:cubicBezTo>
                  <a:pt x="4866" y="860"/>
                  <a:pt x="4862" y="859"/>
                  <a:pt x="4859" y="856"/>
                </a:cubicBezTo>
                <a:cubicBezTo>
                  <a:pt x="4839" y="835"/>
                  <a:pt x="4818" y="815"/>
                  <a:pt x="4797" y="796"/>
                </a:cubicBezTo>
                <a:cubicBezTo>
                  <a:pt x="4791" y="790"/>
                  <a:pt x="4791" y="781"/>
                  <a:pt x="4797" y="775"/>
                </a:cubicBezTo>
                <a:cubicBezTo>
                  <a:pt x="4802" y="769"/>
                  <a:pt x="4811" y="769"/>
                  <a:pt x="4817" y="774"/>
                </a:cubicBezTo>
                <a:cubicBezTo>
                  <a:pt x="4838" y="794"/>
                  <a:pt x="4859" y="815"/>
                  <a:pt x="4880" y="835"/>
                </a:cubicBezTo>
                <a:cubicBezTo>
                  <a:pt x="4886" y="841"/>
                  <a:pt x="4886" y="850"/>
                  <a:pt x="4880" y="856"/>
                </a:cubicBezTo>
                <a:cubicBezTo>
                  <a:pt x="4877" y="859"/>
                  <a:pt x="4873" y="860"/>
                  <a:pt x="4870" y="860"/>
                </a:cubicBezTo>
                <a:close/>
                <a:moveTo>
                  <a:pt x="826" y="885"/>
                </a:moveTo>
                <a:cubicBezTo>
                  <a:pt x="822" y="885"/>
                  <a:pt x="819" y="883"/>
                  <a:pt x="816" y="881"/>
                </a:cubicBezTo>
                <a:cubicBezTo>
                  <a:pt x="810" y="875"/>
                  <a:pt x="810" y="866"/>
                  <a:pt x="815" y="860"/>
                </a:cubicBezTo>
                <a:cubicBezTo>
                  <a:pt x="836" y="839"/>
                  <a:pt x="857" y="819"/>
                  <a:pt x="878" y="798"/>
                </a:cubicBezTo>
                <a:cubicBezTo>
                  <a:pt x="883" y="793"/>
                  <a:pt x="893" y="793"/>
                  <a:pt x="898" y="799"/>
                </a:cubicBezTo>
                <a:cubicBezTo>
                  <a:pt x="904" y="805"/>
                  <a:pt x="904" y="814"/>
                  <a:pt x="898" y="819"/>
                </a:cubicBezTo>
                <a:cubicBezTo>
                  <a:pt x="877" y="839"/>
                  <a:pt x="856" y="860"/>
                  <a:pt x="836" y="880"/>
                </a:cubicBezTo>
                <a:cubicBezTo>
                  <a:pt x="833" y="883"/>
                  <a:pt x="830" y="885"/>
                  <a:pt x="826" y="885"/>
                </a:cubicBezTo>
                <a:close/>
                <a:moveTo>
                  <a:pt x="5027" y="1030"/>
                </a:moveTo>
                <a:cubicBezTo>
                  <a:pt x="5023" y="1031"/>
                  <a:pt x="5019" y="1029"/>
                  <a:pt x="5016" y="1025"/>
                </a:cubicBezTo>
                <a:cubicBezTo>
                  <a:pt x="4997" y="1003"/>
                  <a:pt x="4978" y="982"/>
                  <a:pt x="4959" y="960"/>
                </a:cubicBezTo>
                <a:cubicBezTo>
                  <a:pt x="4954" y="954"/>
                  <a:pt x="4954" y="945"/>
                  <a:pt x="4960" y="940"/>
                </a:cubicBezTo>
                <a:cubicBezTo>
                  <a:pt x="4966" y="934"/>
                  <a:pt x="4975" y="935"/>
                  <a:pt x="4981" y="941"/>
                </a:cubicBezTo>
                <a:cubicBezTo>
                  <a:pt x="5000" y="962"/>
                  <a:pt x="5019" y="984"/>
                  <a:pt x="5038" y="1006"/>
                </a:cubicBezTo>
                <a:cubicBezTo>
                  <a:pt x="5044" y="1013"/>
                  <a:pt x="5043" y="1022"/>
                  <a:pt x="5037" y="1027"/>
                </a:cubicBezTo>
                <a:cubicBezTo>
                  <a:pt x="5034" y="1029"/>
                  <a:pt x="5031" y="1031"/>
                  <a:pt x="5027" y="1030"/>
                </a:cubicBezTo>
                <a:close/>
                <a:moveTo>
                  <a:pt x="670" y="1057"/>
                </a:moveTo>
                <a:cubicBezTo>
                  <a:pt x="667" y="1057"/>
                  <a:pt x="664" y="1056"/>
                  <a:pt x="661" y="1054"/>
                </a:cubicBezTo>
                <a:cubicBezTo>
                  <a:pt x="655" y="1049"/>
                  <a:pt x="654" y="1040"/>
                  <a:pt x="659" y="1033"/>
                </a:cubicBezTo>
                <a:cubicBezTo>
                  <a:pt x="678" y="1011"/>
                  <a:pt x="697" y="989"/>
                  <a:pt x="716" y="967"/>
                </a:cubicBezTo>
                <a:cubicBezTo>
                  <a:pt x="722" y="961"/>
                  <a:pt x="731" y="960"/>
                  <a:pt x="737" y="966"/>
                </a:cubicBezTo>
                <a:cubicBezTo>
                  <a:pt x="743" y="971"/>
                  <a:pt x="743" y="980"/>
                  <a:pt x="738" y="986"/>
                </a:cubicBezTo>
                <a:cubicBezTo>
                  <a:pt x="719" y="1008"/>
                  <a:pt x="700" y="1030"/>
                  <a:pt x="682" y="1052"/>
                </a:cubicBezTo>
                <a:cubicBezTo>
                  <a:pt x="679" y="1055"/>
                  <a:pt x="675" y="1057"/>
                  <a:pt x="670" y="1057"/>
                </a:cubicBezTo>
                <a:close/>
                <a:moveTo>
                  <a:pt x="5170" y="1213"/>
                </a:moveTo>
                <a:cubicBezTo>
                  <a:pt x="5166" y="1213"/>
                  <a:pt x="5161" y="1211"/>
                  <a:pt x="5159" y="1207"/>
                </a:cubicBezTo>
                <a:cubicBezTo>
                  <a:pt x="5142" y="1184"/>
                  <a:pt x="5124" y="1160"/>
                  <a:pt x="5107" y="1138"/>
                </a:cubicBezTo>
                <a:cubicBezTo>
                  <a:pt x="5102" y="1131"/>
                  <a:pt x="5103" y="1122"/>
                  <a:pt x="5110" y="1117"/>
                </a:cubicBezTo>
                <a:cubicBezTo>
                  <a:pt x="5116" y="1112"/>
                  <a:pt x="5125" y="1113"/>
                  <a:pt x="5130" y="1120"/>
                </a:cubicBezTo>
                <a:cubicBezTo>
                  <a:pt x="5148" y="1143"/>
                  <a:pt x="5165" y="1166"/>
                  <a:pt x="5182" y="1190"/>
                </a:cubicBezTo>
                <a:cubicBezTo>
                  <a:pt x="5187" y="1196"/>
                  <a:pt x="5185" y="1205"/>
                  <a:pt x="5179" y="1210"/>
                </a:cubicBezTo>
                <a:cubicBezTo>
                  <a:pt x="5176" y="1212"/>
                  <a:pt x="5173" y="1213"/>
                  <a:pt x="5170" y="1213"/>
                </a:cubicBezTo>
                <a:close/>
                <a:moveTo>
                  <a:pt x="529" y="1242"/>
                </a:moveTo>
                <a:cubicBezTo>
                  <a:pt x="526" y="1242"/>
                  <a:pt x="524" y="1241"/>
                  <a:pt x="521" y="1239"/>
                </a:cubicBezTo>
                <a:cubicBezTo>
                  <a:pt x="514" y="1234"/>
                  <a:pt x="513" y="1225"/>
                  <a:pt x="517" y="1219"/>
                </a:cubicBezTo>
                <a:cubicBezTo>
                  <a:pt x="534" y="1195"/>
                  <a:pt x="551" y="1171"/>
                  <a:pt x="569" y="1148"/>
                </a:cubicBezTo>
                <a:cubicBezTo>
                  <a:pt x="574" y="1141"/>
                  <a:pt x="583" y="1140"/>
                  <a:pt x="589" y="1145"/>
                </a:cubicBezTo>
                <a:cubicBezTo>
                  <a:pt x="596" y="1150"/>
                  <a:pt x="597" y="1159"/>
                  <a:pt x="592" y="1165"/>
                </a:cubicBezTo>
                <a:cubicBezTo>
                  <a:pt x="575" y="1188"/>
                  <a:pt x="558" y="1212"/>
                  <a:pt x="541" y="1235"/>
                </a:cubicBezTo>
                <a:cubicBezTo>
                  <a:pt x="538" y="1240"/>
                  <a:pt x="534" y="1242"/>
                  <a:pt x="529" y="1242"/>
                </a:cubicBezTo>
                <a:close/>
                <a:moveTo>
                  <a:pt x="5298" y="1406"/>
                </a:moveTo>
                <a:cubicBezTo>
                  <a:pt x="5293" y="1406"/>
                  <a:pt x="5288" y="1404"/>
                  <a:pt x="5286" y="1399"/>
                </a:cubicBezTo>
                <a:cubicBezTo>
                  <a:pt x="5271" y="1375"/>
                  <a:pt x="5255" y="1350"/>
                  <a:pt x="5240" y="1326"/>
                </a:cubicBezTo>
                <a:cubicBezTo>
                  <a:pt x="5235" y="1319"/>
                  <a:pt x="5237" y="1310"/>
                  <a:pt x="5244" y="1306"/>
                </a:cubicBezTo>
                <a:cubicBezTo>
                  <a:pt x="5251" y="1302"/>
                  <a:pt x="5260" y="1304"/>
                  <a:pt x="5264" y="1310"/>
                </a:cubicBezTo>
                <a:cubicBezTo>
                  <a:pt x="5280" y="1335"/>
                  <a:pt x="5296" y="1359"/>
                  <a:pt x="5311" y="1384"/>
                </a:cubicBezTo>
                <a:cubicBezTo>
                  <a:pt x="5315" y="1391"/>
                  <a:pt x="5313" y="1400"/>
                  <a:pt x="5306" y="1404"/>
                </a:cubicBezTo>
                <a:cubicBezTo>
                  <a:pt x="5303" y="1406"/>
                  <a:pt x="5301" y="1406"/>
                  <a:pt x="5298" y="1406"/>
                </a:cubicBezTo>
                <a:close/>
                <a:moveTo>
                  <a:pt x="404" y="1437"/>
                </a:moveTo>
                <a:cubicBezTo>
                  <a:pt x="401" y="1437"/>
                  <a:pt x="399" y="1437"/>
                  <a:pt x="396" y="1435"/>
                </a:cubicBezTo>
                <a:cubicBezTo>
                  <a:pt x="389" y="1431"/>
                  <a:pt x="387" y="1422"/>
                  <a:pt x="391" y="1415"/>
                </a:cubicBezTo>
                <a:cubicBezTo>
                  <a:pt x="406" y="1390"/>
                  <a:pt x="421" y="1365"/>
                  <a:pt x="437" y="1340"/>
                </a:cubicBezTo>
                <a:cubicBezTo>
                  <a:pt x="441" y="1334"/>
                  <a:pt x="450" y="1332"/>
                  <a:pt x="457" y="1336"/>
                </a:cubicBezTo>
                <a:cubicBezTo>
                  <a:pt x="464" y="1340"/>
                  <a:pt x="466" y="1349"/>
                  <a:pt x="461" y="1356"/>
                </a:cubicBezTo>
                <a:cubicBezTo>
                  <a:pt x="446" y="1380"/>
                  <a:pt x="431" y="1405"/>
                  <a:pt x="416" y="1430"/>
                </a:cubicBezTo>
                <a:cubicBezTo>
                  <a:pt x="414" y="1435"/>
                  <a:pt x="409" y="1437"/>
                  <a:pt x="404" y="1437"/>
                </a:cubicBezTo>
                <a:close/>
                <a:moveTo>
                  <a:pt x="5410" y="1609"/>
                </a:moveTo>
                <a:cubicBezTo>
                  <a:pt x="5404" y="1609"/>
                  <a:pt x="5399" y="1607"/>
                  <a:pt x="5397" y="1601"/>
                </a:cubicBezTo>
                <a:cubicBezTo>
                  <a:pt x="5384" y="1576"/>
                  <a:pt x="5370" y="1550"/>
                  <a:pt x="5357" y="1525"/>
                </a:cubicBezTo>
                <a:cubicBezTo>
                  <a:pt x="5353" y="1518"/>
                  <a:pt x="5356" y="1509"/>
                  <a:pt x="5363" y="1505"/>
                </a:cubicBezTo>
                <a:cubicBezTo>
                  <a:pt x="5370" y="1501"/>
                  <a:pt x="5379" y="1504"/>
                  <a:pt x="5383" y="1511"/>
                </a:cubicBezTo>
                <a:cubicBezTo>
                  <a:pt x="5396" y="1537"/>
                  <a:pt x="5410" y="1562"/>
                  <a:pt x="5423" y="1588"/>
                </a:cubicBezTo>
                <a:cubicBezTo>
                  <a:pt x="5426" y="1596"/>
                  <a:pt x="5423" y="1604"/>
                  <a:pt x="5416" y="1608"/>
                </a:cubicBezTo>
                <a:cubicBezTo>
                  <a:pt x="5414" y="1609"/>
                  <a:pt x="5412" y="1609"/>
                  <a:pt x="5410" y="1609"/>
                </a:cubicBezTo>
                <a:close/>
                <a:moveTo>
                  <a:pt x="294" y="1642"/>
                </a:moveTo>
                <a:cubicBezTo>
                  <a:pt x="292" y="1642"/>
                  <a:pt x="290" y="1642"/>
                  <a:pt x="288" y="1641"/>
                </a:cubicBezTo>
                <a:cubicBezTo>
                  <a:pt x="281" y="1637"/>
                  <a:pt x="278" y="1629"/>
                  <a:pt x="281" y="1621"/>
                </a:cubicBezTo>
                <a:cubicBezTo>
                  <a:pt x="294" y="1595"/>
                  <a:pt x="307" y="1569"/>
                  <a:pt x="321" y="1543"/>
                </a:cubicBezTo>
                <a:cubicBezTo>
                  <a:pt x="324" y="1536"/>
                  <a:pt x="333" y="1533"/>
                  <a:pt x="340" y="1537"/>
                </a:cubicBezTo>
                <a:cubicBezTo>
                  <a:pt x="347" y="1540"/>
                  <a:pt x="350" y="1549"/>
                  <a:pt x="346" y="1556"/>
                </a:cubicBezTo>
                <a:cubicBezTo>
                  <a:pt x="333" y="1582"/>
                  <a:pt x="320" y="1608"/>
                  <a:pt x="308" y="1634"/>
                </a:cubicBezTo>
                <a:cubicBezTo>
                  <a:pt x="305" y="1639"/>
                  <a:pt x="300" y="1642"/>
                  <a:pt x="294" y="1642"/>
                </a:cubicBezTo>
                <a:close/>
                <a:moveTo>
                  <a:pt x="5504" y="1821"/>
                </a:moveTo>
                <a:cubicBezTo>
                  <a:pt x="5498" y="1821"/>
                  <a:pt x="5493" y="1817"/>
                  <a:pt x="5491" y="1812"/>
                </a:cubicBezTo>
                <a:cubicBezTo>
                  <a:pt x="5480" y="1785"/>
                  <a:pt x="5469" y="1758"/>
                  <a:pt x="5457" y="1732"/>
                </a:cubicBezTo>
                <a:cubicBezTo>
                  <a:pt x="5454" y="1725"/>
                  <a:pt x="5458" y="1716"/>
                  <a:pt x="5465" y="1713"/>
                </a:cubicBezTo>
                <a:cubicBezTo>
                  <a:pt x="5472" y="1710"/>
                  <a:pt x="5481" y="1713"/>
                  <a:pt x="5484" y="1720"/>
                </a:cubicBezTo>
                <a:cubicBezTo>
                  <a:pt x="5496" y="1747"/>
                  <a:pt x="5507" y="1774"/>
                  <a:pt x="5518" y="1801"/>
                </a:cubicBezTo>
                <a:cubicBezTo>
                  <a:pt x="5521" y="1808"/>
                  <a:pt x="5517" y="1817"/>
                  <a:pt x="5510" y="1820"/>
                </a:cubicBezTo>
                <a:cubicBezTo>
                  <a:pt x="5508" y="1821"/>
                  <a:pt x="5506" y="1821"/>
                  <a:pt x="5504" y="1821"/>
                </a:cubicBezTo>
                <a:close/>
                <a:moveTo>
                  <a:pt x="202" y="1856"/>
                </a:moveTo>
                <a:cubicBezTo>
                  <a:pt x="201" y="1856"/>
                  <a:pt x="199" y="1856"/>
                  <a:pt x="197" y="1855"/>
                </a:cubicBezTo>
                <a:cubicBezTo>
                  <a:pt x="190" y="1852"/>
                  <a:pt x="186" y="1844"/>
                  <a:pt x="189" y="1836"/>
                </a:cubicBezTo>
                <a:cubicBezTo>
                  <a:pt x="199" y="1809"/>
                  <a:pt x="210" y="1782"/>
                  <a:pt x="221" y="1755"/>
                </a:cubicBezTo>
                <a:cubicBezTo>
                  <a:pt x="224" y="1747"/>
                  <a:pt x="233" y="1744"/>
                  <a:pt x="240" y="1747"/>
                </a:cubicBezTo>
                <a:cubicBezTo>
                  <a:pt x="248" y="1750"/>
                  <a:pt x="251" y="1758"/>
                  <a:pt x="248" y="1766"/>
                </a:cubicBezTo>
                <a:cubicBezTo>
                  <a:pt x="237" y="1793"/>
                  <a:pt x="226" y="1819"/>
                  <a:pt x="216" y="1846"/>
                </a:cubicBezTo>
                <a:cubicBezTo>
                  <a:pt x="214" y="1852"/>
                  <a:pt x="208" y="1856"/>
                  <a:pt x="202" y="1856"/>
                </a:cubicBezTo>
                <a:close/>
                <a:moveTo>
                  <a:pt x="5581" y="2040"/>
                </a:moveTo>
                <a:cubicBezTo>
                  <a:pt x="5575" y="2040"/>
                  <a:pt x="5569" y="2036"/>
                  <a:pt x="5567" y="2029"/>
                </a:cubicBezTo>
                <a:cubicBezTo>
                  <a:pt x="5559" y="2002"/>
                  <a:pt x="5550" y="1974"/>
                  <a:pt x="5541" y="1947"/>
                </a:cubicBezTo>
                <a:cubicBezTo>
                  <a:pt x="5538" y="1939"/>
                  <a:pt x="5542" y="1931"/>
                  <a:pt x="5550" y="1929"/>
                </a:cubicBezTo>
                <a:cubicBezTo>
                  <a:pt x="5557" y="1926"/>
                  <a:pt x="5566" y="1930"/>
                  <a:pt x="5568" y="1938"/>
                </a:cubicBezTo>
                <a:cubicBezTo>
                  <a:pt x="5578" y="1965"/>
                  <a:pt x="5587" y="1993"/>
                  <a:pt x="5595" y="2021"/>
                </a:cubicBezTo>
                <a:cubicBezTo>
                  <a:pt x="5597" y="2029"/>
                  <a:pt x="5593" y="2037"/>
                  <a:pt x="5585" y="2039"/>
                </a:cubicBezTo>
                <a:cubicBezTo>
                  <a:pt x="5584" y="2040"/>
                  <a:pt x="5583" y="2040"/>
                  <a:pt x="5581" y="2040"/>
                </a:cubicBezTo>
                <a:close/>
                <a:moveTo>
                  <a:pt x="128" y="2076"/>
                </a:moveTo>
                <a:cubicBezTo>
                  <a:pt x="127" y="2076"/>
                  <a:pt x="125" y="2076"/>
                  <a:pt x="124" y="2075"/>
                </a:cubicBezTo>
                <a:cubicBezTo>
                  <a:pt x="116" y="2073"/>
                  <a:pt x="112" y="2065"/>
                  <a:pt x="114" y="2057"/>
                </a:cubicBezTo>
                <a:cubicBezTo>
                  <a:pt x="122" y="2029"/>
                  <a:pt x="131" y="2001"/>
                  <a:pt x="140" y="1974"/>
                </a:cubicBezTo>
                <a:cubicBezTo>
                  <a:pt x="142" y="1966"/>
                  <a:pt x="151" y="1962"/>
                  <a:pt x="158" y="1964"/>
                </a:cubicBezTo>
                <a:cubicBezTo>
                  <a:pt x="166" y="1967"/>
                  <a:pt x="170" y="1975"/>
                  <a:pt x="168" y="1983"/>
                </a:cubicBezTo>
                <a:cubicBezTo>
                  <a:pt x="159" y="2010"/>
                  <a:pt x="150" y="2038"/>
                  <a:pt x="142" y="2066"/>
                </a:cubicBezTo>
                <a:cubicBezTo>
                  <a:pt x="140" y="2072"/>
                  <a:pt x="134" y="2076"/>
                  <a:pt x="128" y="2076"/>
                </a:cubicBezTo>
                <a:close/>
                <a:moveTo>
                  <a:pt x="5640" y="2264"/>
                </a:moveTo>
                <a:cubicBezTo>
                  <a:pt x="5633" y="2264"/>
                  <a:pt x="5627" y="2260"/>
                  <a:pt x="5626" y="2253"/>
                </a:cubicBezTo>
                <a:cubicBezTo>
                  <a:pt x="5620" y="2225"/>
                  <a:pt x="5613" y="2196"/>
                  <a:pt x="5606" y="2169"/>
                </a:cubicBezTo>
                <a:cubicBezTo>
                  <a:pt x="5604" y="2161"/>
                  <a:pt x="5609" y="2153"/>
                  <a:pt x="5617" y="2151"/>
                </a:cubicBezTo>
                <a:cubicBezTo>
                  <a:pt x="5624" y="2149"/>
                  <a:pt x="5632" y="2154"/>
                  <a:pt x="5634" y="2161"/>
                </a:cubicBezTo>
                <a:cubicBezTo>
                  <a:pt x="5641" y="2190"/>
                  <a:pt x="5648" y="2218"/>
                  <a:pt x="5654" y="2247"/>
                </a:cubicBezTo>
                <a:cubicBezTo>
                  <a:pt x="5656" y="2254"/>
                  <a:pt x="5651" y="2262"/>
                  <a:pt x="5643" y="2264"/>
                </a:cubicBezTo>
                <a:cubicBezTo>
                  <a:pt x="5642" y="2264"/>
                  <a:pt x="5641" y="2264"/>
                  <a:pt x="5640" y="2264"/>
                </a:cubicBezTo>
                <a:close/>
                <a:moveTo>
                  <a:pt x="72" y="2301"/>
                </a:moveTo>
                <a:cubicBezTo>
                  <a:pt x="71" y="2301"/>
                  <a:pt x="70" y="2301"/>
                  <a:pt x="69" y="2301"/>
                </a:cubicBezTo>
                <a:cubicBezTo>
                  <a:pt x="61" y="2299"/>
                  <a:pt x="56" y="2292"/>
                  <a:pt x="58" y="2284"/>
                </a:cubicBezTo>
                <a:cubicBezTo>
                  <a:pt x="64" y="2255"/>
                  <a:pt x="70" y="2227"/>
                  <a:pt x="77" y="2198"/>
                </a:cubicBezTo>
                <a:cubicBezTo>
                  <a:pt x="79" y="2190"/>
                  <a:pt x="86" y="2185"/>
                  <a:pt x="94" y="2188"/>
                </a:cubicBezTo>
                <a:cubicBezTo>
                  <a:pt x="102" y="2189"/>
                  <a:pt x="107" y="2197"/>
                  <a:pt x="105" y="2205"/>
                </a:cubicBezTo>
                <a:cubicBezTo>
                  <a:pt x="99" y="2233"/>
                  <a:pt x="92" y="2261"/>
                  <a:pt x="87" y="2290"/>
                </a:cubicBezTo>
                <a:cubicBezTo>
                  <a:pt x="85" y="2297"/>
                  <a:pt x="79" y="2301"/>
                  <a:pt x="72" y="2301"/>
                </a:cubicBezTo>
                <a:close/>
                <a:moveTo>
                  <a:pt x="5680" y="2493"/>
                </a:moveTo>
                <a:cubicBezTo>
                  <a:pt x="5673" y="2493"/>
                  <a:pt x="5667" y="2488"/>
                  <a:pt x="5666" y="2480"/>
                </a:cubicBezTo>
                <a:cubicBezTo>
                  <a:pt x="5662" y="2452"/>
                  <a:pt x="5658" y="2423"/>
                  <a:pt x="5653" y="2395"/>
                </a:cubicBezTo>
                <a:cubicBezTo>
                  <a:pt x="5652" y="2387"/>
                  <a:pt x="5657" y="2379"/>
                  <a:pt x="5665" y="2378"/>
                </a:cubicBezTo>
                <a:cubicBezTo>
                  <a:pt x="5673" y="2376"/>
                  <a:pt x="5680" y="2382"/>
                  <a:pt x="5682" y="2390"/>
                </a:cubicBezTo>
                <a:cubicBezTo>
                  <a:pt x="5686" y="2419"/>
                  <a:pt x="5691" y="2447"/>
                  <a:pt x="5695" y="2476"/>
                </a:cubicBezTo>
                <a:cubicBezTo>
                  <a:pt x="5696" y="2484"/>
                  <a:pt x="5690" y="2492"/>
                  <a:pt x="5682" y="2493"/>
                </a:cubicBezTo>
                <a:cubicBezTo>
                  <a:pt x="5682" y="2493"/>
                  <a:pt x="5681" y="2493"/>
                  <a:pt x="5680" y="2493"/>
                </a:cubicBezTo>
                <a:close/>
                <a:moveTo>
                  <a:pt x="35" y="2530"/>
                </a:moveTo>
                <a:cubicBezTo>
                  <a:pt x="34" y="2530"/>
                  <a:pt x="34" y="2530"/>
                  <a:pt x="33" y="2530"/>
                </a:cubicBezTo>
                <a:cubicBezTo>
                  <a:pt x="25" y="2529"/>
                  <a:pt x="20" y="2522"/>
                  <a:pt x="21" y="2514"/>
                </a:cubicBezTo>
                <a:cubicBezTo>
                  <a:pt x="24" y="2485"/>
                  <a:pt x="28" y="2456"/>
                  <a:pt x="32" y="2427"/>
                </a:cubicBezTo>
                <a:cubicBezTo>
                  <a:pt x="34" y="2419"/>
                  <a:pt x="41" y="2414"/>
                  <a:pt x="49" y="2415"/>
                </a:cubicBezTo>
                <a:cubicBezTo>
                  <a:pt x="57" y="2416"/>
                  <a:pt x="62" y="2424"/>
                  <a:pt x="61" y="2432"/>
                </a:cubicBezTo>
                <a:cubicBezTo>
                  <a:pt x="57" y="2460"/>
                  <a:pt x="53" y="2489"/>
                  <a:pt x="50" y="2518"/>
                </a:cubicBezTo>
                <a:cubicBezTo>
                  <a:pt x="49" y="2525"/>
                  <a:pt x="42" y="2530"/>
                  <a:pt x="35" y="2530"/>
                </a:cubicBezTo>
                <a:close/>
                <a:moveTo>
                  <a:pt x="5702" y="2724"/>
                </a:moveTo>
                <a:cubicBezTo>
                  <a:pt x="5694" y="2724"/>
                  <a:pt x="5687" y="2718"/>
                  <a:pt x="5687" y="2710"/>
                </a:cubicBezTo>
                <a:cubicBezTo>
                  <a:pt x="5686" y="2681"/>
                  <a:pt x="5684" y="2652"/>
                  <a:pt x="5681" y="2624"/>
                </a:cubicBezTo>
                <a:cubicBezTo>
                  <a:pt x="5681" y="2616"/>
                  <a:pt x="5687" y="2609"/>
                  <a:pt x="5695" y="2608"/>
                </a:cubicBezTo>
                <a:cubicBezTo>
                  <a:pt x="5702" y="2607"/>
                  <a:pt x="5710" y="2613"/>
                  <a:pt x="5710" y="2621"/>
                </a:cubicBezTo>
                <a:cubicBezTo>
                  <a:pt x="5713" y="2650"/>
                  <a:pt x="5715" y="2679"/>
                  <a:pt x="5716" y="2709"/>
                </a:cubicBezTo>
                <a:cubicBezTo>
                  <a:pt x="5717" y="2717"/>
                  <a:pt x="5710" y="2724"/>
                  <a:pt x="5702" y="2724"/>
                </a:cubicBezTo>
                <a:cubicBezTo>
                  <a:pt x="5702" y="2724"/>
                  <a:pt x="5702" y="2724"/>
                  <a:pt x="5702" y="2724"/>
                </a:cubicBezTo>
                <a:close/>
                <a:moveTo>
                  <a:pt x="17" y="2762"/>
                </a:moveTo>
                <a:lnTo>
                  <a:pt x="16" y="2762"/>
                </a:lnTo>
                <a:cubicBezTo>
                  <a:pt x="8" y="2761"/>
                  <a:pt x="2" y="2755"/>
                  <a:pt x="2" y="2747"/>
                </a:cubicBezTo>
                <a:cubicBezTo>
                  <a:pt x="3" y="2717"/>
                  <a:pt x="5" y="2688"/>
                  <a:pt x="7" y="2659"/>
                </a:cubicBezTo>
                <a:cubicBezTo>
                  <a:pt x="7" y="2651"/>
                  <a:pt x="15" y="2645"/>
                  <a:pt x="22" y="2646"/>
                </a:cubicBezTo>
                <a:cubicBezTo>
                  <a:pt x="30" y="2646"/>
                  <a:pt x="37" y="2653"/>
                  <a:pt x="36" y="2661"/>
                </a:cubicBezTo>
                <a:cubicBezTo>
                  <a:pt x="34" y="2690"/>
                  <a:pt x="32" y="2719"/>
                  <a:pt x="31" y="2748"/>
                </a:cubicBezTo>
                <a:cubicBezTo>
                  <a:pt x="31" y="2756"/>
                  <a:pt x="24" y="2762"/>
                  <a:pt x="17" y="2762"/>
                </a:cubicBezTo>
                <a:close/>
                <a:moveTo>
                  <a:pt x="5704" y="2962"/>
                </a:moveTo>
                <a:lnTo>
                  <a:pt x="5704" y="2962"/>
                </a:lnTo>
                <a:cubicBezTo>
                  <a:pt x="5696" y="2961"/>
                  <a:pt x="5690" y="2955"/>
                  <a:pt x="5690" y="2947"/>
                </a:cubicBezTo>
                <a:cubicBezTo>
                  <a:pt x="5691" y="2918"/>
                  <a:pt x="5691" y="2889"/>
                  <a:pt x="5691" y="2860"/>
                </a:cubicBezTo>
                <a:lnTo>
                  <a:pt x="5691" y="2854"/>
                </a:lnTo>
                <a:cubicBezTo>
                  <a:pt x="5691" y="2846"/>
                  <a:pt x="5698" y="2840"/>
                  <a:pt x="5706" y="2840"/>
                </a:cubicBezTo>
                <a:cubicBezTo>
                  <a:pt x="5714" y="2840"/>
                  <a:pt x="5720" y="2846"/>
                  <a:pt x="5720" y="2854"/>
                </a:cubicBezTo>
                <a:lnTo>
                  <a:pt x="5720" y="2860"/>
                </a:lnTo>
                <a:cubicBezTo>
                  <a:pt x="5720" y="2889"/>
                  <a:pt x="5720" y="2918"/>
                  <a:pt x="5719" y="2948"/>
                </a:cubicBezTo>
                <a:cubicBezTo>
                  <a:pt x="5719" y="2955"/>
                  <a:pt x="5712" y="2962"/>
                  <a:pt x="5704" y="2962"/>
                </a:cubicBezTo>
                <a:close/>
                <a:moveTo>
                  <a:pt x="17" y="2994"/>
                </a:moveTo>
                <a:cubicBezTo>
                  <a:pt x="9" y="2994"/>
                  <a:pt x="3" y="2988"/>
                  <a:pt x="2" y="2980"/>
                </a:cubicBezTo>
                <a:cubicBezTo>
                  <a:pt x="1" y="2951"/>
                  <a:pt x="0" y="2922"/>
                  <a:pt x="0" y="2892"/>
                </a:cubicBezTo>
                <a:cubicBezTo>
                  <a:pt x="0" y="2884"/>
                  <a:pt x="6" y="2878"/>
                  <a:pt x="14" y="2878"/>
                </a:cubicBezTo>
                <a:cubicBezTo>
                  <a:pt x="22" y="2878"/>
                  <a:pt x="29" y="2884"/>
                  <a:pt x="29" y="2892"/>
                </a:cubicBezTo>
                <a:cubicBezTo>
                  <a:pt x="29" y="2921"/>
                  <a:pt x="30" y="2950"/>
                  <a:pt x="32" y="2979"/>
                </a:cubicBezTo>
                <a:cubicBezTo>
                  <a:pt x="32" y="2987"/>
                  <a:pt x="26" y="2993"/>
                  <a:pt x="18" y="2994"/>
                </a:cubicBezTo>
                <a:lnTo>
                  <a:pt x="17" y="2994"/>
                </a:lnTo>
                <a:close/>
                <a:moveTo>
                  <a:pt x="5688" y="3193"/>
                </a:moveTo>
                <a:cubicBezTo>
                  <a:pt x="5687" y="3193"/>
                  <a:pt x="5687" y="3193"/>
                  <a:pt x="5686" y="3193"/>
                </a:cubicBezTo>
                <a:cubicBezTo>
                  <a:pt x="5678" y="3192"/>
                  <a:pt x="5673" y="3185"/>
                  <a:pt x="5673" y="3177"/>
                </a:cubicBezTo>
                <a:cubicBezTo>
                  <a:pt x="5677" y="3148"/>
                  <a:pt x="5679" y="3120"/>
                  <a:pt x="5682" y="3091"/>
                </a:cubicBezTo>
                <a:cubicBezTo>
                  <a:pt x="5682" y="3083"/>
                  <a:pt x="5690" y="3077"/>
                  <a:pt x="5697" y="3077"/>
                </a:cubicBezTo>
                <a:cubicBezTo>
                  <a:pt x="5706" y="3078"/>
                  <a:pt x="5712" y="3085"/>
                  <a:pt x="5711" y="3093"/>
                </a:cubicBezTo>
                <a:cubicBezTo>
                  <a:pt x="5708" y="3122"/>
                  <a:pt x="5706" y="3151"/>
                  <a:pt x="5702" y="3180"/>
                </a:cubicBezTo>
                <a:cubicBezTo>
                  <a:pt x="5702" y="3188"/>
                  <a:pt x="5695" y="3193"/>
                  <a:pt x="5688" y="3193"/>
                </a:cubicBezTo>
                <a:close/>
                <a:moveTo>
                  <a:pt x="36" y="3225"/>
                </a:moveTo>
                <a:cubicBezTo>
                  <a:pt x="29" y="3225"/>
                  <a:pt x="22" y="3220"/>
                  <a:pt x="21" y="3212"/>
                </a:cubicBezTo>
                <a:cubicBezTo>
                  <a:pt x="18" y="3183"/>
                  <a:pt x="15" y="3154"/>
                  <a:pt x="12" y="3125"/>
                </a:cubicBezTo>
                <a:cubicBezTo>
                  <a:pt x="11" y="3117"/>
                  <a:pt x="17" y="3110"/>
                  <a:pt x="25" y="3109"/>
                </a:cubicBezTo>
                <a:cubicBezTo>
                  <a:pt x="33" y="3109"/>
                  <a:pt x="40" y="3115"/>
                  <a:pt x="41" y="3123"/>
                </a:cubicBezTo>
                <a:cubicBezTo>
                  <a:pt x="44" y="3151"/>
                  <a:pt x="47" y="3180"/>
                  <a:pt x="50" y="3209"/>
                </a:cubicBezTo>
                <a:cubicBezTo>
                  <a:pt x="51" y="3217"/>
                  <a:pt x="46" y="3224"/>
                  <a:pt x="38" y="3225"/>
                </a:cubicBezTo>
                <a:cubicBezTo>
                  <a:pt x="37" y="3225"/>
                  <a:pt x="36" y="3225"/>
                  <a:pt x="36" y="3225"/>
                </a:cubicBezTo>
                <a:close/>
                <a:moveTo>
                  <a:pt x="5653" y="3423"/>
                </a:moveTo>
                <a:cubicBezTo>
                  <a:pt x="5652" y="3423"/>
                  <a:pt x="5651" y="3423"/>
                  <a:pt x="5650" y="3422"/>
                </a:cubicBezTo>
                <a:cubicBezTo>
                  <a:pt x="5642" y="3421"/>
                  <a:pt x="5637" y="3413"/>
                  <a:pt x="5639" y="3405"/>
                </a:cubicBezTo>
                <a:cubicBezTo>
                  <a:pt x="5644" y="3377"/>
                  <a:pt x="5649" y="3349"/>
                  <a:pt x="5654" y="3320"/>
                </a:cubicBezTo>
                <a:cubicBezTo>
                  <a:pt x="5655" y="3312"/>
                  <a:pt x="5663" y="3307"/>
                  <a:pt x="5671" y="3308"/>
                </a:cubicBezTo>
                <a:cubicBezTo>
                  <a:pt x="5679" y="3309"/>
                  <a:pt x="5684" y="3317"/>
                  <a:pt x="5683" y="3325"/>
                </a:cubicBezTo>
                <a:cubicBezTo>
                  <a:pt x="5678" y="3354"/>
                  <a:pt x="5673" y="3382"/>
                  <a:pt x="5667" y="3411"/>
                </a:cubicBezTo>
                <a:cubicBezTo>
                  <a:pt x="5666" y="3418"/>
                  <a:pt x="5660" y="3423"/>
                  <a:pt x="5653" y="3423"/>
                </a:cubicBezTo>
                <a:close/>
                <a:moveTo>
                  <a:pt x="73" y="3454"/>
                </a:moveTo>
                <a:cubicBezTo>
                  <a:pt x="67" y="3454"/>
                  <a:pt x="61" y="3449"/>
                  <a:pt x="59" y="3442"/>
                </a:cubicBezTo>
                <a:cubicBezTo>
                  <a:pt x="53" y="3414"/>
                  <a:pt x="48" y="3385"/>
                  <a:pt x="43" y="3356"/>
                </a:cubicBezTo>
                <a:cubicBezTo>
                  <a:pt x="41" y="3349"/>
                  <a:pt x="47" y="3341"/>
                  <a:pt x="55" y="3340"/>
                </a:cubicBezTo>
                <a:cubicBezTo>
                  <a:pt x="62" y="3338"/>
                  <a:pt x="70" y="3343"/>
                  <a:pt x="71" y="3351"/>
                </a:cubicBezTo>
                <a:cubicBezTo>
                  <a:pt x="76" y="3380"/>
                  <a:pt x="82" y="3408"/>
                  <a:pt x="88" y="3436"/>
                </a:cubicBezTo>
                <a:cubicBezTo>
                  <a:pt x="89" y="3444"/>
                  <a:pt x="84" y="3452"/>
                  <a:pt x="76" y="3454"/>
                </a:cubicBezTo>
                <a:cubicBezTo>
                  <a:pt x="75" y="3454"/>
                  <a:pt x="74" y="3454"/>
                  <a:pt x="73" y="3454"/>
                </a:cubicBezTo>
                <a:close/>
                <a:moveTo>
                  <a:pt x="5599" y="3648"/>
                </a:moveTo>
                <a:cubicBezTo>
                  <a:pt x="5598" y="3648"/>
                  <a:pt x="5597" y="3648"/>
                  <a:pt x="5595" y="3648"/>
                </a:cubicBezTo>
                <a:cubicBezTo>
                  <a:pt x="5587" y="3646"/>
                  <a:pt x="5583" y="3638"/>
                  <a:pt x="5585" y="3630"/>
                </a:cubicBezTo>
                <a:cubicBezTo>
                  <a:pt x="5593" y="3602"/>
                  <a:pt x="5600" y="3574"/>
                  <a:pt x="5607" y="3546"/>
                </a:cubicBezTo>
                <a:cubicBezTo>
                  <a:pt x="5609" y="3538"/>
                  <a:pt x="5617" y="3534"/>
                  <a:pt x="5625" y="3536"/>
                </a:cubicBezTo>
                <a:cubicBezTo>
                  <a:pt x="5633" y="3537"/>
                  <a:pt x="5638" y="3545"/>
                  <a:pt x="5636" y="3553"/>
                </a:cubicBezTo>
                <a:cubicBezTo>
                  <a:pt x="5629" y="3582"/>
                  <a:pt x="5621" y="3610"/>
                  <a:pt x="5613" y="3638"/>
                </a:cubicBezTo>
                <a:cubicBezTo>
                  <a:pt x="5611" y="3644"/>
                  <a:pt x="5606" y="3648"/>
                  <a:pt x="5599" y="3648"/>
                </a:cubicBezTo>
                <a:close/>
                <a:moveTo>
                  <a:pt x="130" y="3679"/>
                </a:moveTo>
                <a:cubicBezTo>
                  <a:pt x="123" y="3679"/>
                  <a:pt x="118" y="3675"/>
                  <a:pt x="116" y="3669"/>
                </a:cubicBezTo>
                <a:cubicBezTo>
                  <a:pt x="108" y="3641"/>
                  <a:pt x="100" y="3613"/>
                  <a:pt x="92" y="3584"/>
                </a:cubicBezTo>
                <a:cubicBezTo>
                  <a:pt x="90" y="3577"/>
                  <a:pt x="95" y="3569"/>
                  <a:pt x="103" y="3567"/>
                </a:cubicBezTo>
                <a:cubicBezTo>
                  <a:pt x="111" y="3564"/>
                  <a:pt x="119" y="3569"/>
                  <a:pt x="121" y="3577"/>
                </a:cubicBezTo>
                <a:cubicBezTo>
                  <a:pt x="128" y="3605"/>
                  <a:pt x="136" y="3633"/>
                  <a:pt x="144" y="3660"/>
                </a:cubicBezTo>
                <a:cubicBezTo>
                  <a:pt x="146" y="3668"/>
                  <a:pt x="142" y="3676"/>
                  <a:pt x="134" y="3679"/>
                </a:cubicBezTo>
                <a:cubicBezTo>
                  <a:pt x="133" y="3679"/>
                  <a:pt x="131" y="3679"/>
                  <a:pt x="130" y="3679"/>
                </a:cubicBezTo>
                <a:close/>
                <a:moveTo>
                  <a:pt x="5527" y="3869"/>
                </a:moveTo>
                <a:cubicBezTo>
                  <a:pt x="5525" y="3869"/>
                  <a:pt x="5524" y="3869"/>
                  <a:pt x="5522" y="3868"/>
                </a:cubicBezTo>
                <a:cubicBezTo>
                  <a:pt x="5514" y="3866"/>
                  <a:pt x="5511" y="3857"/>
                  <a:pt x="5513" y="3850"/>
                </a:cubicBezTo>
                <a:cubicBezTo>
                  <a:pt x="5523" y="3823"/>
                  <a:pt x="5533" y="3795"/>
                  <a:pt x="5542" y="3768"/>
                </a:cubicBezTo>
                <a:cubicBezTo>
                  <a:pt x="5545" y="3760"/>
                  <a:pt x="5553" y="3756"/>
                  <a:pt x="5561" y="3759"/>
                </a:cubicBezTo>
                <a:cubicBezTo>
                  <a:pt x="5569" y="3761"/>
                  <a:pt x="5573" y="3769"/>
                  <a:pt x="5570" y="3777"/>
                </a:cubicBezTo>
                <a:cubicBezTo>
                  <a:pt x="5561" y="3805"/>
                  <a:pt x="5551" y="3832"/>
                  <a:pt x="5541" y="3860"/>
                </a:cubicBezTo>
                <a:cubicBezTo>
                  <a:pt x="5538" y="3866"/>
                  <a:pt x="5533" y="3869"/>
                  <a:pt x="5527" y="3869"/>
                </a:cubicBezTo>
                <a:close/>
                <a:moveTo>
                  <a:pt x="204" y="3899"/>
                </a:moveTo>
                <a:cubicBezTo>
                  <a:pt x="199" y="3899"/>
                  <a:pt x="193" y="3895"/>
                  <a:pt x="191" y="3890"/>
                </a:cubicBezTo>
                <a:cubicBezTo>
                  <a:pt x="180" y="3862"/>
                  <a:pt x="170" y="3835"/>
                  <a:pt x="161" y="3807"/>
                </a:cubicBezTo>
                <a:cubicBezTo>
                  <a:pt x="158" y="3800"/>
                  <a:pt x="162" y="3792"/>
                  <a:pt x="169" y="3789"/>
                </a:cubicBezTo>
                <a:cubicBezTo>
                  <a:pt x="177" y="3786"/>
                  <a:pt x="185" y="3790"/>
                  <a:pt x="188" y="3798"/>
                </a:cubicBezTo>
                <a:cubicBezTo>
                  <a:pt x="198" y="3825"/>
                  <a:pt x="208" y="3852"/>
                  <a:pt x="218" y="3879"/>
                </a:cubicBezTo>
                <a:cubicBezTo>
                  <a:pt x="221" y="3887"/>
                  <a:pt x="217" y="3895"/>
                  <a:pt x="210" y="3898"/>
                </a:cubicBezTo>
                <a:cubicBezTo>
                  <a:pt x="208" y="3899"/>
                  <a:pt x="206" y="3899"/>
                  <a:pt x="204" y="3899"/>
                </a:cubicBezTo>
                <a:close/>
                <a:moveTo>
                  <a:pt x="5437" y="4084"/>
                </a:moveTo>
                <a:cubicBezTo>
                  <a:pt x="5435" y="4084"/>
                  <a:pt x="5433" y="4083"/>
                  <a:pt x="5431" y="4082"/>
                </a:cubicBezTo>
                <a:cubicBezTo>
                  <a:pt x="5423" y="4079"/>
                  <a:pt x="5420" y="4070"/>
                  <a:pt x="5424" y="4063"/>
                </a:cubicBezTo>
                <a:cubicBezTo>
                  <a:pt x="5436" y="4037"/>
                  <a:pt x="5448" y="4010"/>
                  <a:pt x="5459" y="3984"/>
                </a:cubicBezTo>
                <a:cubicBezTo>
                  <a:pt x="5463" y="3976"/>
                  <a:pt x="5471" y="3973"/>
                  <a:pt x="5478" y="3976"/>
                </a:cubicBezTo>
                <a:cubicBezTo>
                  <a:pt x="5486" y="3979"/>
                  <a:pt x="5489" y="3988"/>
                  <a:pt x="5486" y="3995"/>
                </a:cubicBezTo>
                <a:cubicBezTo>
                  <a:pt x="5474" y="4022"/>
                  <a:pt x="5462" y="4049"/>
                  <a:pt x="5450" y="4075"/>
                </a:cubicBezTo>
                <a:cubicBezTo>
                  <a:pt x="5447" y="4080"/>
                  <a:pt x="5442" y="4084"/>
                  <a:pt x="5437" y="4084"/>
                </a:cubicBezTo>
                <a:close/>
                <a:moveTo>
                  <a:pt x="297" y="4111"/>
                </a:moveTo>
                <a:cubicBezTo>
                  <a:pt x="291" y="4111"/>
                  <a:pt x="286" y="4108"/>
                  <a:pt x="283" y="4103"/>
                </a:cubicBezTo>
                <a:cubicBezTo>
                  <a:pt x="271" y="4077"/>
                  <a:pt x="259" y="4051"/>
                  <a:pt x="247" y="4024"/>
                </a:cubicBezTo>
                <a:cubicBezTo>
                  <a:pt x="243" y="4017"/>
                  <a:pt x="247" y="4008"/>
                  <a:pt x="254" y="4005"/>
                </a:cubicBezTo>
                <a:cubicBezTo>
                  <a:pt x="261" y="4001"/>
                  <a:pt x="270" y="4005"/>
                  <a:pt x="273" y="4012"/>
                </a:cubicBezTo>
                <a:cubicBezTo>
                  <a:pt x="285" y="4038"/>
                  <a:pt x="297" y="4065"/>
                  <a:pt x="310" y="4090"/>
                </a:cubicBezTo>
                <a:cubicBezTo>
                  <a:pt x="313" y="4098"/>
                  <a:pt x="310" y="4106"/>
                  <a:pt x="303" y="4110"/>
                </a:cubicBezTo>
                <a:cubicBezTo>
                  <a:pt x="301" y="4111"/>
                  <a:pt x="299" y="4111"/>
                  <a:pt x="297" y="4111"/>
                </a:cubicBezTo>
                <a:close/>
                <a:moveTo>
                  <a:pt x="5329" y="4290"/>
                </a:moveTo>
                <a:cubicBezTo>
                  <a:pt x="5327" y="4290"/>
                  <a:pt x="5324" y="4289"/>
                  <a:pt x="5322" y="4288"/>
                </a:cubicBezTo>
                <a:cubicBezTo>
                  <a:pt x="5315" y="4284"/>
                  <a:pt x="5313" y="4275"/>
                  <a:pt x="5317" y="4268"/>
                </a:cubicBezTo>
                <a:cubicBezTo>
                  <a:pt x="5331" y="4243"/>
                  <a:pt x="5345" y="4218"/>
                  <a:pt x="5359" y="4192"/>
                </a:cubicBezTo>
                <a:cubicBezTo>
                  <a:pt x="5363" y="4185"/>
                  <a:pt x="5371" y="4182"/>
                  <a:pt x="5378" y="4186"/>
                </a:cubicBezTo>
                <a:cubicBezTo>
                  <a:pt x="5386" y="4190"/>
                  <a:pt x="5388" y="4199"/>
                  <a:pt x="5385" y="4206"/>
                </a:cubicBezTo>
                <a:cubicBezTo>
                  <a:pt x="5371" y="4231"/>
                  <a:pt x="5357" y="4257"/>
                  <a:pt x="5342" y="4282"/>
                </a:cubicBezTo>
                <a:cubicBezTo>
                  <a:pt x="5339" y="4287"/>
                  <a:pt x="5334" y="4290"/>
                  <a:pt x="5329" y="4290"/>
                </a:cubicBezTo>
                <a:close/>
                <a:moveTo>
                  <a:pt x="406" y="4316"/>
                </a:moveTo>
                <a:cubicBezTo>
                  <a:pt x="401" y="4316"/>
                  <a:pt x="396" y="4313"/>
                  <a:pt x="393" y="4308"/>
                </a:cubicBezTo>
                <a:cubicBezTo>
                  <a:pt x="378" y="4283"/>
                  <a:pt x="364" y="4258"/>
                  <a:pt x="350" y="4232"/>
                </a:cubicBezTo>
                <a:cubicBezTo>
                  <a:pt x="346" y="4225"/>
                  <a:pt x="349" y="4217"/>
                  <a:pt x="356" y="4213"/>
                </a:cubicBezTo>
                <a:cubicBezTo>
                  <a:pt x="363" y="4209"/>
                  <a:pt x="372" y="4211"/>
                  <a:pt x="376" y="4218"/>
                </a:cubicBezTo>
                <a:cubicBezTo>
                  <a:pt x="390" y="4244"/>
                  <a:pt x="404" y="4269"/>
                  <a:pt x="418" y="4294"/>
                </a:cubicBezTo>
                <a:cubicBezTo>
                  <a:pt x="422" y="4301"/>
                  <a:pt x="420" y="4310"/>
                  <a:pt x="413" y="4314"/>
                </a:cubicBezTo>
                <a:cubicBezTo>
                  <a:pt x="411" y="4315"/>
                  <a:pt x="408" y="4316"/>
                  <a:pt x="406" y="4316"/>
                </a:cubicBezTo>
                <a:close/>
                <a:moveTo>
                  <a:pt x="5206" y="4486"/>
                </a:moveTo>
                <a:cubicBezTo>
                  <a:pt x="5203" y="4486"/>
                  <a:pt x="5200" y="4486"/>
                  <a:pt x="5197" y="4484"/>
                </a:cubicBezTo>
                <a:cubicBezTo>
                  <a:pt x="5191" y="4479"/>
                  <a:pt x="5189" y="4470"/>
                  <a:pt x="5194" y="4464"/>
                </a:cubicBezTo>
                <a:cubicBezTo>
                  <a:pt x="5210" y="4440"/>
                  <a:pt x="5226" y="4416"/>
                  <a:pt x="5242" y="4391"/>
                </a:cubicBezTo>
                <a:cubicBezTo>
                  <a:pt x="5246" y="4385"/>
                  <a:pt x="5255" y="4383"/>
                  <a:pt x="5262" y="4387"/>
                </a:cubicBezTo>
                <a:cubicBezTo>
                  <a:pt x="5269" y="4391"/>
                  <a:pt x="5270" y="4400"/>
                  <a:pt x="5266" y="4407"/>
                </a:cubicBezTo>
                <a:cubicBezTo>
                  <a:pt x="5250" y="4432"/>
                  <a:pt x="5234" y="4456"/>
                  <a:pt x="5218" y="4480"/>
                </a:cubicBezTo>
                <a:cubicBezTo>
                  <a:pt x="5215" y="4484"/>
                  <a:pt x="5210" y="4486"/>
                  <a:pt x="5206" y="4486"/>
                </a:cubicBezTo>
                <a:close/>
                <a:moveTo>
                  <a:pt x="531" y="4510"/>
                </a:moveTo>
                <a:cubicBezTo>
                  <a:pt x="527" y="4510"/>
                  <a:pt x="522" y="4508"/>
                  <a:pt x="519" y="4504"/>
                </a:cubicBezTo>
                <a:cubicBezTo>
                  <a:pt x="503" y="4480"/>
                  <a:pt x="486" y="4456"/>
                  <a:pt x="470" y="4432"/>
                </a:cubicBezTo>
                <a:cubicBezTo>
                  <a:pt x="466" y="4425"/>
                  <a:pt x="468" y="4416"/>
                  <a:pt x="474" y="4412"/>
                </a:cubicBezTo>
                <a:cubicBezTo>
                  <a:pt x="481" y="4407"/>
                  <a:pt x="490" y="4409"/>
                  <a:pt x="495" y="4416"/>
                </a:cubicBezTo>
                <a:cubicBezTo>
                  <a:pt x="510" y="4440"/>
                  <a:pt x="527" y="4464"/>
                  <a:pt x="543" y="4487"/>
                </a:cubicBezTo>
                <a:cubicBezTo>
                  <a:pt x="548" y="4494"/>
                  <a:pt x="546" y="4503"/>
                  <a:pt x="540" y="4508"/>
                </a:cubicBezTo>
                <a:cubicBezTo>
                  <a:pt x="537" y="4510"/>
                  <a:pt x="534" y="4510"/>
                  <a:pt x="531" y="4510"/>
                </a:cubicBezTo>
                <a:close/>
                <a:moveTo>
                  <a:pt x="5066" y="4672"/>
                </a:moveTo>
                <a:cubicBezTo>
                  <a:pt x="5063" y="4672"/>
                  <a:pt x="5060" y="4671"/>
                  <a:pt x="5057" y="4669"/>
                </a:cubicBezTo>
                <a:cubicBezTo>
                  <a:pt x="5051" y="4664"/>
                  <a:pt x="5050" y="4655"/>
                  <a:pt x="5055" y="4648"/>
                </a:cubicBezTo>
                <a:cubicBezTo>
                  <a:pt x="5073" y="4626"/>
                  <a:pt x="5091" y="4603"/>
                  <a:pt x="5109" y="4580"/>
                </a:cubicBezTo>
                <a:cubicBezTo>
                  <a:pt x="5114" y="4574"/>
                  <a:pt x="5123" y="4573"/>
                  <a:pt x="5129" y="4578"/>
                </a:cubicBezTo>
                <a:cubicBezTo>
                  <a:pt x="5135" y="4582"/>
                  <a:pt x="5137" y="4592"/>
                  <a:pt x="5132" y="4598"/>
                </a:cubicBezTo>
                <a:cubicBezTo>
                  <a:pt x="5114" y="4621"/>
                  <a:pt x="5096" y="4644"/>
                  <a:pt x="5077" y="4667"/>
                </a:cubicBezTo>
                <a:cubicBezTo>
                  <a:pt x="5075" y="4670"/>
                  <a:pt x="5070" y="4672"/>
                  <a:pt x="5066" y="4672"/>
                </a:cubicBezTo>
                <a:close/>
                <a:moveTo>
                  <a:pt x="672" y="4694"/>
                </a:moveTo>
                <a:cubicBezTo>
                  <a:pt x="668" y="4694"/>
                  <a:pt x="664" y="4693"/>
                  <a:pt x="661" y="4689"/>
                </a:cubicBezTo>
                <a:cubicBezTo>
                  <a:pt x="643" y="4667"/>
                  <a:pt x="624" y="4644"/>
                  <a:pt x="606" y="4621"/>
                </a:cubicBezTo>
                <a:cubicBezTo>
                  <a:pt x="601" y="4615"/>
                  <a:pt x="602" y="4606"/>
                  <a:pt x="609" y="4601"/>
                </a:cubicBezTo>
                <a:cubicBezTo>
                  <a:pt x="615" y="4596"/>
                  <a:pt x="624" y="4597"/>
                  <a:pt x="629" y="4603"/>
                </a:cubicBezTo>
                <a:cubicBezTo>
                  <a:pt x="647" y="4626"/>
                  <a:pt x="665" y="4648"/>
                  <a:pt x="684" y="4671"/>
                </a:cubicBezTo>
                <a:cubicBezTo>
                  <a:pt x="689" y="4677"/>
                  <a:pt x="688" y="4686"/>
                  <a:pt x="682" y="4691"/>
                </a:cubicBezTo>
                <a:cubicBezTo>
                  <a:pt x="679" y="4693"/>
                  <a:pt x="676" y="4694"/>
                  <a:pt x="672" y="4694"/>
                </a:cubicBezTo>
                <a:close/>
                <a:moveTo>
                  <a:pt x="4912" y="4846"/>
                </a:moveTo>
                <a:cubicBezTo>
                  <a:pt x="4909" y="4846"/>
                  <a:pt x="4905" y="4845"/>
                  <a:pt x="4902" y="4842"/>
                </a:cubicBezTo>
                <a:cubicBezTo>
                  <a:pt x="4896" y="4836"/>
                  <a:pt x="4896" y="4827"/>
                  <a:pt x="4902" y="4821"/>
                </a:cubicBezTo>
                <a:cubicBezTo>
                  <a:pt x="4922" y="4800"/>
                  <a:pt x="4941" y="4779"/>
                  <a:pt x="4961" y="4758"/>
                </a:cubicBezTo>
                <a:cubicBezTo>
                  <a:pt x="4966" y="4752"/>
                  <a:pt x="4975" y="4751"/>
                  <a:pt x="4981" y="4757"/>
                </a:cubicBezTo>
                <a:cubicBezTo>
                  <a:pt x="4987" y="4762"/>
                  <a:pt x="4988" y="4771"/>
                  <a:pt x="4982" y="4777"/>
                </a:cubicBezTo>
                <a:cubicBezTo>
                  <a:pt x="4963" y="4799"/>
                  <a:pt x="4943" y="4820"/>
                  <a:pt x="4923" y="4841"/>
                </a:cubicBezTo>
                <a:cubicBezTo>
                  <a:pt x="4920" y="4844"/>
                  <a:pt x="4916" y="4846"/>
                  <a:pt x="4912" y="4846"/>
                </a:cubicBezTo>
                <a:close/>
                <a:moveTo>
                  <a:pt x="828" y="4867"/>
                </a:moveTo>
                <a:cubicBezTo>
                  <a:pt x="824" y="4867"/>
                  <a:pt x="821" y="4865"/>
                  <a:pt x="818" y="4862"/>
                </a:cubicBezTo>
                <a:cubicBezTo>
                  <a:pt x="797" y="4841"/>
                  <a:pt x="777" y="4820"/>
                  <a:pt x="757" y="4799"/>
                </a:cubicBezTo>
                <a:cubicBezTo>
                  <a:pt x="752" y="4793"/>
                  <a:pt x="752" y="4784"/>
                  <a:pt x="758" y="4778"/>
                </a:cubicBezTo>
                <a:cubicBezTo>
                  <a:pt x="764" y="4773"/>
                  <a:pt x="773" y="4773"/>
                  <a:pt x="779" y="4779"/>
                </a:cubicBezTo>
                <a:cubicBezTo>
                  <a:pt x="798" y="4800"/>
                  <a:pt x="818" y="4821"/>
                  <a:pt x="838" y="4842"/>
                </a:cubicBezTo>
                <a:cubicBezTo>
                  <a:pt x="844" y="4848"/>
                  <a:pt x="844" y="4857"/>
                  <a:pt x="838" y="4863"/>
                </a:cubicBezTo>
                <a:cubicBezTo>
                  <a:pt x="835" y="4865"/>
                  <a:pt x="832" y="4867"/>
                  <a:pt x="828" y="4867"/>
                </a:cubicBezTo>
                <a:close/>
                <a:moveTo>
                  <a:pt x="4745" y="5007"/>
                </a:moveTo>
                <a:cubicBezTo>
                  <a:pt x="4741" y="5007"/>
                  <a:pt x="4737" y="5005"/>
                  <a:pt x="4734" y="5002"/>
                </a:cubicBezTo>
                <a:cubicBezTo>
                  <a:pt x="4729" y="4996"/>
                  <a:pt x="4729" y="4986"/>
                  <a:pt x="4735" y="4981"/>
                </a:cubicBezTo>
                <a:cubicBezTo>
                  <a:pt x="4757" y="4962"/>
                  <a:pt x="4778" y="4942"/>
                  <a:pt x="4799" y="4923"/>
                </a:cubicBezTo>
                <a:cubicBezTo>
                  <a:pt x="4805" y="4917"/>
                  <a:pt x="4814" y="4917"/>
                  <a:pt x="4820" y="4923"/>
                </a:cubicBezTo>
                <a:cubicBezTo>
                  <a:pt x="4825" y="4929"/>
                  <a:pt x="4825" y="4938"/>
                  <a:pt x="4819" y="4944"/>
                </a:cubicBezTo>
                <a:cubicBezTo>
                  <a:pt x="4798" y="4964"/>
                  <a:pt x="4776" y="4984"/>
                  <a:pt x="4755" y="5003"/>
                </a:cubicBezTo>
                <a:cubicBezTo>
                  <a:pt x="4752" y="5005"/>
                  <a:pt x="4748" y="5007"/>
                  <a:pt x="4745" y="5007"/>
                </a:cubicBezTo>
                <a:close/>
                <a:moveTo>
                  <a:pt x="997" y="5026"/>
                </a:moveTo>
                <a:cubicBezTo>
                  <a:pt x="994" y="5026"/>
                  <a:pt x="990" y="5025"/>
                  <a:pt x="988" y="5022"/>
                </a:cubicBezTo>
                <a:cubicBezTo>
                  <a:pt x="966" y="5003"/>
                  <a:pt x="944" y="4984"/>
                  <a:pt x="922" y="4964"/>
                </a:cubicBezTo>
                <a:cubicBezTo>
                  <a:pt x="916" y="4958"/>
                  <a:pt x="916" y="4949"/>
                  <a:pt x="921" y="4943"/>
                </a:cubicBezTo>
                <a:cubicBezTo>
                  <a:pt x="927" y="4937"/>
                  <a:pt x="936" y="4937"/>
                  <a:pt x="942" y="4942"/>
                </a:cubicBezTo>
                <a:cubicBezTo>
                  <a:pt x="963" y="4962"/>
                  <a:pt x="985" y="4981"/>
                  <a:pt x="1007" y="5000"/>
                </a:cubicBezTo>
                <a:cubicBezTo>
                  <a:pt x="1013" y="5005"/>
                  <a:pt x="1013" y="5015"/>
                  <a:pt x="1008" y="5021"/>
                </a:cubicBezTo>
                <a:cubicBezTo>
                  <a:pt x="1005" y="5024"/>
                  <a:pt x="1001" y="5026"/>
                  <a:pt x="997" y="5026"/>
                </a:cubicBezTo>
                <a:close/>
                <a:moveTo>
                  <a:pt x="4565" y="5153"/>
                </a:moveTo>
                <a:cubicBezTo>
                  <a:pt x="4561" y="5153"/>
                  <a:pt x="4556" y="5151"/>
                  <a:pt x="4553" y="5147"/>
                </a:cubicBezTo>
                <a:cubicBezTo>
                  <a:pt x="4549" y="5141"/>
                  <a:pt x="4550" y="5132"/>
                  <a:pt x="4556" y="5127"/>
                </a:cubicBezTo>
                <a:cubicBezTo>
                  <a:pt x="4579" y="5110"/>
                  <a:pt x="4602" y="5092"/>
                  <a:pt x="4625" y="5074"/>
                </a:cubicBezTo>
                <a:cubicBezTo>
                  <a:pt x="4631" y="5069"/>
                  <a:pt x="4640" y="5070"/>
                  <a:pt x="4645" y="5076"/>
                </a:cubicBezTo>
                <a:cubicBezTo>
                  <a:pt x="4650" y="5082"/>
                  <a:pt x="4649" y="5092"/>
                  <a:pt x="4643" y="5097"/>
                </a:cubicBezTo>
                <a:cubicBezTo>
                  <a:pt x="4620" y="5115"/>
                  <a:pt x="4597" y="5133"/>
                  <a:pt x="4574" y="5150"/>
                </a:cubicBezTo>
                <a:cubicBezTo>
                  <a:pt x="4571" y="5152"/>
                  <a:pt x="4568" y="5153"/>
                  <a:pt x="4565" y="5153"/>
                </a:cubicBezTo>
                <a:close/>
                <a:moveTo>
                  <a:pt x="1179" y="5171"/>
                </a:moveTo>
                <a:cubicBezTo>
                  <a:pt x="1176" y="5171"/>
                  <a:pt x="1173" y="5170"/>
                  <a:pt x="1170" y="5168"/>
                </a:cubicBezTo>
                <a:cubicBezTo>
                  <a:pt x="1146" y="5150"/>
                  <a:pt x="1123" y="5133"/>
                  <a:pt x="1100" y="5115"/>
                </a:cubicBezTo>
                <a:cubicBezTo>
                  <a:pt x="1094" y="5110"/>
                  <a:pt x="1093" y="5101"/>
                  <a:pt x="1098" y="5094"/>
                </a:cubicBezTo>
                <a:cubicBezTo>
                  <a:pt x="1103" y="5088"/>
                  <a:pt x="1112" y="5087"/>
                  <a:pt x="1118" y="5092"/>
                </a:cubicBezTo>
                <a:cubicBezTo>
                  <a:pt x="1141" y="5110"/>
                  <a:pt x="1164" y="5127"/>
                  <a:pt x="1187" y="5144"/>
                </a:cubicBezTo>
                <a:cubicBezTo>
                  <a:pt x="1194" y="5149"/>
                  <a:pt x="1195" y="5158"/>
                  <a:pt x="1190" y="5165"/>
                </a:cubicBezTo>
                <a:cubicBezTo>
                  <a:pt x="1188" y="5168"/>
                  <a:pt x="1183" y="5171"/>
                  <a:pt x="1179" y="5171"/>
                </a:cubicBezTo>
                <a:close/>
                <a:moveTo>
                  <a:pt x="4374" y="5284"/>
                </a:moveTo>
                <a:cubicBezTo>
                  <a:pt x="4369" y="5284"/>
                  <a:pt x="4364" y="5282"/>
                  <a:pt x="4362" y="5278"/>
                </a:cubicBezTo>
                <a:cubicBezTo>
                  <a:pt x="4357" y="5271"/>
                  <a:pt x="4359" y="5262"/>
                  <a:pt x="4366" y="5258"/>
                </a:cubicBezTo>
                <a:cubicBezTo>
                  <a:pt x="4391" y="5242"/>
                  <a:pt x="4415" y="5226"/>
                  <a:pt x="4439" y="5210"/>
                </a:cubicBezTo>
                <a:cubicBezTo>
                  <a:pt x="4445" y="5206"/>
                  <a:pt x="4454" y="5208"/>
                  <a:pt x="4459" y="5214"/>
                </a:cubicBezTo>
                <a:cubicBezTo>
                  <a:pt x="4463" y="5221"/>
                  <a:pt x="4462" y="5230"/>
                  <a:pt x="4455" y="5235"/>
                </a:cubicBezTo>
                <a:cubicBezTo>
                  <a:pt x="4431" y="5251"/>
                  <a:pt x="4407" y="5267"/>
                  <a:pt x="4382" y="5282"/>
                </a:cubicBezTo>
                <a:cubicBezTo>
                  <a:pt x="4379" y="5284"/>
                  <a:pt x="4377" y="5284"/>
                  <a:pt x="4374" y="5284"/>
                </a:cubicBezTo>
                <a:close/>
                <a:moveTo>
                  <a:pt x="1371" y="5300"/>
                </a:moveTo>
                <a:cubicBezTo>
                  <a:pt x="1369" y="5300"/>
                  <a:pt x="1366" y="5300"/>
                  <a:pt x="1364" y="5298"/>
                </a:cubicBezTo>
                <a:cubicBezTo>
                  <a:pt x="1339" y="5283"/>
                  <a:pt x="1314" y="5267"/>
                  <a:pt x="1290" y="5251"/>
                </a:cubicBezTo>
                <a:cubicBezTo>
                  <a:pt x="1283" y="5247"/>
                  <a:pt x="1281" y="5238"/>
                  <a:pt x="1286" y="5231"/>
                </a:cubicBezTo>
                <a:cubicBezTo>
                  <a:pt x="1290" y="5224"/>
                  <a:pt x="1299" y="5222"/>
                  <a:pt x="1306" y="5227"/>
                </a:cubicBezTo>
                <a:cubicBezTo>
                  <a:pt x="1330" y="5243"/>
                  <a:pt x="1354" y="5258"/>
                  <a:pt x="1379" y="5273"/>
                </a:cubicBezTo>
                <a:cubicBezTo>
                  <a:pt x="1386" y="5277"/>
                  <a:pt x="1388" y="5286"/>
                  <a:pt x="1384" y="5293"/>
                </a:cubicBezTo>
                <a:cubicBezTo>
                  <a:pt x="1381" y="5298"/>
                  <a:pt x="1376" y="5300"/>
                  <a:pt x="1371" y="5300"/>
                </a:cubicBezTo>
                <a:close/>
                <a:moveTo>
                  <a:pt x="4173" y="5400"/>
                </a:moveTo>
                <a:cubicBezTo>
                  <a:pt x="4168" y="5400"/>
                  <a:pt x="4163" y="5397"/>
                  <a:pt x="4160" y="5392"/>
                </a:cubicBezTo>
                <a:cubicBezTo>
                  <a:pt x="4156" y="5385"/>
                  <a:pt x="4159" y="5376"/>
                  <a:pt x="4166" y="5372"/>
                </a:cubicBezTo>
                <a:cubicBezTo>
                  <a:pt x="4192" y="5359"/>
                  <a:pt x="4217" y="5345"/>
                  <a:pt x="4242" y="5331"/>
                </a:cubicBezTo>
                <a:cubicBezTo>
                  <a:pt x="4249" y="5327"/>
                  <a:pt x="4258" y="5330"/>
                  <a:pt x="4262" y="5337"/>
                </a:cubicBezTo>
                <a:cubicBezTo>
                  <a:pt x="4266" y="5344"/>
                  <a:pt x="4264" y="5353"/>
                  <a:pt x="4257" y="5357"/>
                </a:cubicBezTo>
                <a:cubicBezTo>
                  <a:pt x="4231" y="5371"/>
                  <a:pt x="4206" y="5385"/>
                  <a:pt x="4180" y="5398"/>
                </a:cubicBezTo>
                <a:cubicBezTo>
                  <a:pt x="4178" y="5399"/>
                  <a:pt x="4175" y="5400"/>
                  <a:pt x="4173" y="5400"/>
                </a:cubicBezTo>
                <a:close/>
                <a:moveTo>
                  <a:pt x="1574" y="5414"/>
                </a:moveTo>
                <a:cubicBezTo>
                  <a:pt x="1572" y="5414"/>
                  <a:pt x="1570" y="5413"/>
                  <a:pt x="1568" y="5412"/>
                </a:cubicBezTo>
                <a:cubicBezTo>
                  <a:pt x="1542" y="5399"/>
                  <a:pt x="1516" y="5385"/>
                  <a:pt x="1490" y="5371"/>
                </a:cubicBezTo>
                <a:cubicBezTo>
                  <a:pt x="1483" y="5368"/>
                  <a:pt x="1480" y="5359"/>
                  <a:pt x="1484" y="5352"/>
                </a:cubicBezTo>
                <a:cubicBezTo>
                  <a:pt x="1488" y="5344"/>
                  <a:pt x="1497" y="5342"/>
                  <a:pt x="1504" y="5346"/>
                </a:cubicBezTo>
                <a:cubicBezTo>
                  <a:pt x="1529" y="5360"/>
                  <a:pt x="1555" y="5373"/>
                  <a:pt x="1581" y="5386"/>
                </a:cubicBezTo>
                <a:cubicBezTo>
                  <a:pt x="1588" y="5390"/>
                  <a:pt x="1591" y="5399"/>
                  <a:pt x="1587" y="5406"/>
                </a:cubicBezTo>
                <a:cubicBezTo>
                  <a:pt x="1585" y="5411"/>
                  <a:pt x="1579" y="5414"/>
                  <a:pt x="1574" y="5414"/>
                </a:cubicBezTo>
                <a:close/>
                <a:moveTo>
                  <a:pt x="3963" y="5498"/>
                </a:moveTo>
                <a:cubicBezTo>
                  <a:pt x="3958" y="5498"/>
                  <a:pt x="3952" y="5495"/>
                  <a:pt x="3950" y="5490"/>
                </a:cubicBezTo>
                <a:cubicBezTo>
                  <a:pt x="3947" y="5482"/>
                  <a:pt x="3950" y="5474"/>
                  <a:pt x="3958" y="5470"/>
                </a:cubicBezTo>
                <a:cubicBezTo>
                  <a:pt x="3984" y="5459"/>
                  <a:pt x="4011" y="5448"/>
                  <a:pt x="4037" y="5436"/>
                </a:cubicBezTo>
                <a:cubicBezTo>
                  <a:pt x="4044" y="5432"/>
                  <a:pt x="4053" y="5436"/>
                  <a:pt x="4056" y="5443"/>
                </a:cubicBezTo>
                <a:cubicBezTo>
                  <a:pt x="4060" y="5450"/>
                  <a:pt x="4056" y="5459"/>
                  <a:pt x="4049" y="5462"/>
                </a:cubicBezTo>
                <a:cubicBezTo>
                  <a:pt x="4023" y="5474"/>
                  <a:pt x="3996" y="5486"/>
                  <a:pt x="3969" y="5497"/>
                </a:cubicBezTo>
                <a:cubicBezTo>
                  <a:pt x="3967" y="5498"/>
                  <a:pt x="3965" y="5498"/>
                  <a:pt x="3963" y="5498"/>
                </a:cubicBezTo>
                <a:close/>
                <a:moveTo>
                  <a:pt x="1786" y="5510"/>
                </a:moveTo>
                <a:cubicBezTo>
                  <a:pt x="1784" y="5510"/>
                  <a:pt x="1782" y="5510"/>
                  <a:pt x="1780" y="5509"/>
                </a:cubicBezTo>
                <a:cubicBezTo>
                  <a:pt x="1753" y="5498"/>
                  <a:pt x="1726" y="5487"/>
                  <a:pt x="1699" y="5475"/>
                </a:cubicBezTo>
                <a:cubicBezTo>
                  <a:pt x="1692" y="5472"/>
                  <a:pt x="1689" y="5463"/>
                  <a:pt x="1692" y="5456"/>
                </a:cubicBezTo>
                <a:cubicBezTo>
                  <a:pt x="1695" y="5448"/>
                  <a:pt x="1704" y="5445"/>
                  <a:pt x="1711" y="5448"/>
                </a:cubicBezTo>
                <a:cubicBezTo>
                  <a:pt x="1738" y="5460"/>
                  <a:pt x="1764" y="5471"/>
                  <a:pt x="1791" y="5482"/>
                </a:cubicBezTo>
                <a:cubicBezTo>
                  <a:pt x="1799" y="5485"/>
                  <a:pt x="1802" y="5494"/>
                  <a:pt x="1799" y="5501"/>
                </a:cubicBezTo>
                <a:cubicBezTo>
                  <a:pt x="1797" y="5507"/>
                  <a:pt x="1791" y="5510"/>
                  <a:pt x="1786" y="5510"/>
                </a:cubicBezTo>
                <a:close/>
                <a:moveTo>
                  <a:pt x="3746" y="5579"/>
                </a:moveTo>
                <a:cubicBezTo>
                  <a:pt x="3740" y="5579"/>
                  <a:pt x="3735" y="5576"/>
                  <a:pt x="3733" y="5569"/>
                </a:cubicBezTo>
                <a:cubicBezTo>
                  <a:pt x="3730" y="5562"/>
                  <a:pt x="3734" y="5554"/>
                  <a:pt x="3742" y="5551"/>
                </a:cubicBezTo>
                <a:cubicBezTo>
                  <a:pt x="3769" y="5542"/>
                  <a:pt x="3797" y="5533"/>
                  <a:pt x="3824" y="5523"/>
                </a:cubicBezTo>
                <a:cubicBezTo>
                  <a:pt x="3831" y="5520"/>
                  <a:pt x="3840" y="5524"/>
                  <a:pt x="3842" y="5532"/>
                </a:cubicBezTo>
                <a:cubicBezTo>
                  <a:pt x="3845" y="5539"/>
                  <a:pt x="3841" y="5547"/>
                  <a:pt x="3834" y="5550"/>
                </a:cubicBezTo>
                <a:cubicBezTo>
                  <a:pt x="3806" y="5560"/>
                  <a:pt x="3779" y="5570"/>
                  <a:pt x="3751" y="5579"/>
                </a:cubicBezTo>
                <a:cubicBezTo>
                  <a:pt x="3749" y="5579"/>
                  <a:pt x="3748" y="5579"/>
                  <a:pt x="3746" y="5579"/>
                </a:cubicBezTo>
                <a:close/>
                <a:moveTo>
                  <a:pt x="2005" y="5589"/>
                </a:moveTo>
                <a:cubicBezTo>
                  <a:pt x="2003" y="5589"/>
                  <a:pt x="2002" y="5589"/>
                  <a:pt x="2000" y="5589"/>
                </a:cubicBezTo>
                <a:cubicBezTo>
                  <a:pt x="1972" y="5580"/>
                  <a:pt x="1944" y="5571"/>
                  <a:pt x="1917" y="5561"/>
                </a:cubicBezTo>
                <a:cubicBezTo>
                  <a:pt x="1909" y="5558"/>
                  <a:pt x="1905" y="5550"/>
                  <a:pt x="1908" y="5542"/>
                </a:cubicBezTo>
                <a:cubicBezTo>
                  <a:pt x="1911" y="5535"/>
                  <a:pt x="1919" y="5531"/>
                  <a:pt x="1926" y="5534"/>
                </a:cubicBezTo>
                <a:cubicBezTo>
                  <a:pt x="1954" y="5543"/>
                  <a:pt x="1981" y="5552"/>
                  <a:pt x="2009" y="5561"/>
                </a:cubicBezTo>
                <a:cubicBezTo>
                  <a:pt x="2017" y="5563"/>
                  <a:pt x="2021" y="5572"/>
                  <a:pt x="2018" y="5579"/>
                </a:cubicBezTo>
                <a:cubicBezTo>
                  <a:pt x="2017" y="5585"/>
                  <a:pt x="2011" y="5589"/>
                  <a:pt x="2005" y="5589"/>
                </a:cubicBezTo>
                <a:close/>
                <a:moveTo>
                  <a:pt x="3523" y="5643"/>
                </a:moveTo>
                <a:cubicBezTo>
                  <a:pt x="3516" y="5643"/>
                  <a:pt x="3511" y="5638"/>
                  <a:pt x="3509" y="5631"/>
                </a:cubicBezTo>
                <a:cubicBezTo>
                  <a:pt x="3507" y="5624"/>
                  <a:pt x="3512" y="5616"/>
                  <a:pt x="3520" y="5614"/>
                </a:cubicBezTo>
                <a:cubicBezTo>
                  <a:pt x="3548" y="5607"/>
                  <a:pt x="3576" y="5600"/>
                  <a:pt x="3604" y="5592"/>
                </a:cubicBezTo>
                <a:cubicBezTo>
                  <a:pt x="3611" y="5590"/>
                  <a:pt x="3619" y="5595"/>
                  <a:pt x="3621" y="5603"/>
                </a:cubicBezTo>
                <a:cubicBezTo>
                  <a:pt x="3624" y="5610"/>
                  <a:pt x="3619" y="5618"/>
                  <a:pt x="3611" y="5621"/>
                </a:cubicBezTo>
                <a:cubicBezTo>
                  <a:pt x="3583" y="5628"/>
                  <a:pt x="3555" y="5635"/>
                  <a:pt x="3526" y="5642"/>
                </a:cubicBezTo>
                <a:cubicBezTo>
                  <a:pt x="3525" y="5642"/>
                  <a:pt x="3524" y="5643"/>
                  <a:pt x="3523" y="5643"/>
                </a:cubicBezTo>
                <a:close/>
                <a:moveTo>
                  <a:pt x="2229" y="5650"/>
                </a:moveTo>
                <a:cubicBezTo>
                  <a:pt x="2228" y="5650"/>
                  <a:pt x="2226" y="5650"/>
                  <a:pt x="2225" y="5650"/>
                </a:cubicBezTo>
                <a:cubicBezTo>
                  <a:pt x="2197" y="5643"/>
                  <a:pt x="2169" y="5636"/>
                  <a:pt x="2140" y="5629"/>
                </a:cubicBezTo>
                <a:cubicBezTo>
                  <a:pt x="2133" y="5627"/>
                  <a:pt x="2128" y="5619"/>
                  <a:pt x="2130" y="5611"/>
                </a:cubicBezTo>
                <a:cubicBezTo>
                  <a:pt x="2132" y="5603"/>
                  <a:pt x="2140" y="5599"/>
                  <a:pt x="2148" y="5601"/>
                </a:cubicBezTo>
                <a:cubicBezTo>
                  <a:pt x="2176" y="5608"/>
                  <a:pt x="2204" y="5615"/>
                  <a:pt x="2232" y="5621"/>
                </a:cubicBezTo>
                <a:cubicBezTo>
                  <a:pt x="2240" y="5623"/>
                  <a:pt x="2245" y="5631"/>
                  <a:pt x="2243" y="5638"/>
                </a:cubicBezTo>
                <a:cubicBezTo>
                  <a:pt x="2241" y="5645"/>
                  <a:pt x="2235" y="5650"/>
                  <a:pt x="2229" y="5650"/>
                </a:cubicBezTo>
                <a:close/>
                <a:moveTo>
                  <a:pt x="3295" y="5687"/>
                </a:moveTo>
                <a:cubicBezTo>
                  <a:pt x="3288" y="5687"/>
                  <a:pt x="3282" y="5682"/>
                  <a:pt x="3281" y="5675"/>
                </a:cubicBezTo>
                <a:cubicBezTo>
                  <a:pt x="3280" y="5667"/>
                  <a:pt x="3285" y="5659"/>
                  <a:pt x="3293" y="5658"/>
                </a:cubicBezTo>
                <a:cubicBezTo>
                  <a:pt x="3322" y="5654"/>
                  <a:pt x="3350" y="5649"/>
                  <a:pt x="3378" y="5644"/>
                </a:cubicBezTo>
                <a:cubicBezTo>
                  <a:pt x="3386" y="5642"/>
                  <a:pt x="3394" y="5647"/>
                  <a:pt x="3395" y="5655"/>
                </a:cubicBezTo>
                <a:cubicBezTo>
                  <a:pt x="3397" y="5663"/>
                  <a:pt x="3392" y="5671"/>
                  <a:pt x="3384" y="5672"/>
                </a:cubicBezTo>
                <a:cubicBezTo>
                  <a:pt x="3355" y="5678"/>
                  <a:pt x="3326" y="5682"/>
                  <a:pt x="3297" y="5687"/>
                </a:cubicBezTo>
                <a:cubicBezTo>
                  <a:pt x="3297" y="5687"/>
                  <a:pt x="3296" y="5687"/>
                  <a:pt x="3295" y="5687"/>
                </a:cubicBezTo>
                <a:close/>
                <a:moveTo>
                  <a:pt x="2457" y="5692"/>
                </a:moveTo>
                <a:cubicBezTo>
                  <a:pt x="2456" y="5692"/>
                  <a:pt x="2455" y="5692"/>
                  <a:pt x="2455" y="5692"/>
                </a:cubicBezTo>
                <a:cubicBezTo>
                  <a:pt x="2426" y="5688"/>
                  <a:pt x="2397" y="5683"/>
                  <a:pt x="2368" y="5678"/>
                </a:cubicBezTo>
                <a:cubicBezTo>
                  <a:pt x="2360" y="5677"/>
                  <a:pt x="2355" y="5669"/>
                  <a:pt x="2357" y="5661"/>
                </a:cubicBezTo>
                <a:cubicBezTo>
                  <a:pt x="2358" y="5653"/>
                  <a:pt x="2366" y="5648"/>
                  <a:pt x="2373" y="5649"/>
                </a:cubicBezTo>
                <a:cubicBezTo>
                  <a:pt x="2402" y="5654"/>
                  <a:pt x="2430" y="5659"/>
                  <a:pt x="2459" y="5663"/>
                </a:cubicBezTo>
                <a:cubicBezTo>
                  <a:pt x="2467" y="5664"/>
                  <a:pt x="2472" y="5671"/>
                  <a:pt x="2471" y="5679"/>
                </a:cubicBezTo>
                <a:cubicBezTo>
                  <a:pt x="2470" y="5687"/>
                  <a:pt x="2464" y="5692"/>
                  <a:pt x="2457" y="5692"/>
                </a:cubicBezTo>
                <a:close/>
                <a:moveTo>
                  <a:pt x="3065" y="5713"/>
                </a:moveTo>
                <a:cubicBezTo>
                  <a:pt x="3057" y="5713"/>
                  <a:pt x="3051" y="5707"/>
                  <a:pt x="3050" y="5700"/>
                </a:cubicBezTo>
                <a:cubicBezTo>
                  <a:pt x="3050" y="5691"/>
                  <a:pt x="3056" y="5684"/>
                  <a:pt x="3064" y="5684"/>
                </a:cubicBezTo>
                <a:cubicBezTo>
                  <a:pt x="3093" y="5682"/>
                  <a:pt x="3121" y="5679"/>
                  <a:pt x="3150" y="5676"/>
                </a:cubicBezTo>
                <a:cubicBezTo>
                  <a:pt x="3158" y="5676"/>
                  <a:pt x="3165" y="5681"/>
                  <a:pt x="3166" y="5689"/>
                </a:cubicBezTo>
                <a:cubicBezTo>
                  <a:pt x="3167" y="5697"/>
                  <a:pt x="3161" y="5705"/>
                  <a:pt x="3153" y="5705"/>
                </a:cubicBezTo>
                <a:cubicBezTo>
                  <a:pt x="3124" y="5708"/>
                  <a:pt x="3095" y="5711"/>
                  <a:pt x="3066" y="5713"/>
                </a:cubicBezTo>
                <a:cubicBezTo>
                  <a:pt x="3065" y="5713"/>
                  <a:pt x="3065" y="5713"/>
                  <a:pt x="3065" y="5713"/>
                </a:cubicBezTo>
                <a:close/>
                <a:moveTo>
                  <a:pt x="2688" y="5715"/>
                </a:moveTo>
                <a:lnTo>
                  <a:pt x="2687" y="5715"/>
                </a:lnTo>
                <a:cubicBezTo>
                  <a:pt x="2658" y="5713"/>
                  <a:pt x="2629" y="5711"/>
                  <a:pt x="2600" y="5709"/>
                </a:cubicBezTo>
                <a:cubicBezTo>
                  <a:pt x="2592" y="5708"/>
                  <a:pt x="2586" y="5701"/>
                  <a:pt x="2586" y="5693"/>
                </a:cubicBezTo>
                <a:cubicBezTo>
                  <a:pt x="2587" y="5685"/>
                  <a:pt x="2595" y="5679"/>
                  <a:pt x="2602" y="5680"/>
                </a:cubicBezTo>
                <a:cubicBezTo>
                  <a:pt x="2631" y="5682"/>
                  <a:pt x="2660" y="5684"/>
                  <a:pt x="2689" y="5686"/>
                </a:cubicBezTo>
                <a:cubicBezTo>
                  <a:pt x="2697" y="5686"/>
                  <a:pt x="2703" y="5693"/>
                  <a:pt x="2702" y="5701"/>
                </a:cubicBezTo>
                <a:cubicBezTo>
                  <a:pt x="2702" y="5709"/>
                  <a:pt x="2695" y="5715"/>
                  <a:pt x="2688" y="5715"/>
                </a:cubicBezTo>
                <a:close/>
                <a:moveTo>
                  <a:pt x="2860" y="5720"/>
                </a:moveTo>
                <a:lnTo>
                  <a:pt x="2833" y="5720"/>
                </a:lnTo>
                <a:cubicBezTo>
                  <a:pt x="2824" y="5720"/>
                  <a:pt x="2818" y="5713"/>
                  <a:pt x="2818" y="5705"/>
                </a:cubicBezTo>
                <a:cubicBezTo>
                  <a:pt x="2818" y="5697"/>
                  <a:pt x="2825" y="5691"/>
                  <a:pt x="2833" y="5691"/>
                </a:cubicBezTo>
                <a:lnTo>
                  <a:pt x="2833" y="5691"/>
                </a:lnTo>
                <a:lnTo>
                  <a:pt x="2860" y="5691"/>
                </a:lnTo>
                <a:cubicBezTo>
                  <a:pt x="2880" y="5691"/>
                  <a:pt x="2900" y="5691"/>
                  <a:pt x="2919" y="5690"/>
                </a:cubicBezTo>
                <a:cubicBezTo>
                  <a:pt x="2927" y="5690"/>
                  <a:pt x="2934" y="5697"/>
                  <a:pt x="2934" y="5705"/>
                </a:cubicBezTo>
                <a:cubicBezTo>
                  <a:pt x="2935" y="5713"/>
                  <a:pt x="2928" y="5719"/>
                  <a:pt x="2920" y="5720"/>
                </a:cubicBezTo>
                <a:cubicBezTo>
                  <a:pt x="2900" y="5720"/>
                  <a:pt x="2880" y="5720"/>
                  <a:pt x="2860" y="5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048030" y="3045570"/>
            <a:ext cx="1126067" cy="11288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2910013" y="2945600"/>
            <a:ext cx="1326005" cy="1329777"/>
          </a:xfrm>
          <a:prstGeom prst="ellipse">
            <a:avLst/>
          </a:prstGeom>
          <a:solidFill>
            <a:srgbClr val="C88B3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2956224" y="2991813"/>
            <a:ext cx="1234524" cy="1237353"/>
          </a:xfrm>
          <a:custGeom>
            <a:avLst/>
            <a:gdLst>
              <a:gd name="T0" fmla="*/ 35 w 5720"/>
              <a:gd name="T1" fmla="*/ 3039 h 5720"/>
              <a:gd name="T2" fmla="*/ 43 w 5720"/>
              <a:gd name="T3" fmla="*/ 2576 h 5720"/>
              <a:gd name="T4" fmla="*/ 31 w 5720"/>
              <a:gd name="T5" fmla="*/ 3168 h 5720"/>
              <a:gd name="T6" fmla="*/ 81 w 5720"/>
              <a:gd name="T7" fmla="*/ 2245 h 5720"/>
              <a:gd name="T8" fmla="*/ 151 w 5720"/>
              <a:gd name="T9" fmla="*/ 2035 h 5720"/>
              <a:gd name="T10" fmla="*/ 133 w 5720"/>
              <a:gd name="T11" fmla="*/ 3726 h 5720"/>
              <a:gd name="T12" fmla="*/ 168 w 5720"/>
              <a:gd name="T13" fmla="*/ 1892 h 5720"/>
              <a:gd name="T14" fmla="*/ 240 w 5720"/>
              <a:gd name="T15" fmla="*/ 3934 h 5720"/>
              <a:gd name="T16" fmla="*/ 338 w 5720"/>
              <a:gd name="T17" fmla="*/ 4150 h 5720"/>
              <a:gd name="T18" fmla="*/ 387 w 5720"/>
              <a:gd name="T19" fmla="*/ 1481 h 5720"/>
              <a:gd name="T20" fmla="*/ 385 w 5720"/>
              <a:gd name="T21" fmla="*/ 4265 h 5720"/>
              <a:gd name="T22" fmla="*/ 554 w 5720"/>
              <a:gd name="T23" fmla="*/ 1192 h 5720"/>
              <a:gd name="T24" fmla="*/ 703 w 5720"/>
              <a:gd name="T25" fmla="*/ 1021 h 5720"/>
              <a:gd name="T26" fmla="*/ 700 w 5720"/>
              <a:gd name="T27" fmla="*/ 4735 h 5720"/>
              <a:gd name="T28" fmla="*/ 774 w 5720"/>
              <a:gd name="T29" fmla="*/ 903 h 5720"/>
              <a:gd name="T30" fmla="*/ 880 w 5720"/>
              <a:gd name="T31" fmla="*/ 4884 h 5720"/>
              <a:gd name="T32" fmla="*/ 1057 w 5720"/>
              <a:gd name="T33" fmla="*/ 5050 h 5720"/>
              <a:gd name="T34" fmla="*/ 1138 w 5720"/>
              <a:gd name="T35" fmla="*/ 613 h 5720"/>
              <a:gd name="T36" fmla="*/ 1145 w 5720"/>
              <a:gd name="T37" fmla="*/ 5131 h 5720"/>
              <a:gd name="T38" fmla="*/ 1404 w 5720"/>
              <a:gd name="T39" fmla="*/ 414 h 5720"/>
              <a:gd name="T40" fmla="*/ 1610 w 5720"/>
              <a:gd name="T41" fmla="*/ 310 h 5720"/>
              <a:gd name="T42" fmla="*/ 1622 w 5720"/>
              <a:gd name="T43" fmla="*/ 5439 h 5720"/>
              <a:gd name="T44" fmla="*/ 1720 w 5720"/>
              <a:gd name="T45" fmla="*/ 236 h 5720"/>
              <a:gd name="T46" fmla="*/ 1847 w 5720"/>
              <a:gd name="T47" fmla="*/ 5504 h 5720"/>
              <a:gd name="T48" fmla="*/ 2076 w 5720"/>
              <a:gd name="T49" fmla="*/ 5592 h 5720"/>
              <a:gd name="T50" fmla="*/ 2169 w 5720"/>
              <a:gd name="T51" fmla="*/ 114 h 5720"/>
              <a:gd name="T52" fmla="*/ 2188 w 5720"/>
              <a:gd name="T53" fmla="*/ 5626 h 5720"/>
              <a:gd name="T54" fmla="*/ 2493 w 5720"/>
              <a:gd name="T55" fmla="*/ 38 h 5720"/>
              <a:gd name="T56" fmla="*/ 2724 w 5720"/>
              <a:gd name="T57" fmla="*/ 18 h 5720"/>
              <a:gd name="T58" fmla="*/ 2747 w 5720"/>
              <a:gd name="T59" fmla="*/ 5718 h 5720"/>
              <a:gd name="T60" fmla="*/ 2854 w 5720"/>
              <a:gd name="T61" fmla="*/ 29 h 5720"/>
              <a:gd name="T62" fmla="*/ 2892 w 5720"/>
              <a:gd name="T63" fmla="*/ 5691 h 5720"/>
              <a:gd name="T64" fmla="*/ 3193 w 5720"/>
              <a:gd name="T65" fmla="*/ 32 h 5720"/>
              <a:gd name="T66" fmla="*/ 3422 w 5720"/>
              <a:gd name="T67" fmla="*/ 70 h 5720"/>
              <a:gd name="T68" fmla="*/ 3340 w 5720"/>
              <a:gd name="T69" fmla="*/ 5665 h 5720"/>
              <a:gd name="T70" fmla="*/ 3553 w 5720"/>
              <a:gd name="T71" fmla="*/ 84 h 5720"/>
              <a:gd name="T72" fmla="*/ 3679 w 5720"/>
              <a:gd name="T73" fmla="*/ 5590 h 5720"/>
              <a:gd name="T74" fmla="*/ 3890 w 5720"/>
              <a:gd name="T75" fmla="*/ 5529 h 5720"/>
              <a:gd name="T76" fmla="*/ 3984 w 5720"/>
              <a:gd name="T77" fmla="*/ 261 h 5720"/>
              <a:gd name="T78" fmla="*/ 4090 w 5720"/>
              <a:gd name="T79" fmla="*/ 5410 h 5720"/>
              <a:gd name="T80" fmla="*/ 4290 w 5720"/>
              <a:gd name="T81" fmla="*/ 391 h 5720"/>
              <a:gd name="T82" fmla="*/ 4484 w 5720"/>
              <a:gd name="T83" fmla="*/ 523 h 5720"/>
              <a:gd name="T84" fmla="*/ 4412 w 5720"/>
              <a:gd name="T85" fmla="*/ 5246 h 5720"/>
              <a:gd name="T86" fmla="*/ 4598 w 5720"/>
              <a:gd name="T87" fmla="*/ 588 h 5720"/>
              <a:gd name="T88" fmla="*/ 4695 w 5720"/>
              <a:gd name="T89" fmla="*/ 5048 h 5720"/>
              <a:gd name="T90" fmla="*/ 4862 w 5720"/>
              <a:gd name="T91" fmla="*/ 4902 h 5720"/>
              <a:gd name="T92" fmla="*/ 4923 w 5720"/>
              <a:gd name="T93" fmla="*/ 921 h 5720"/>
              <a:gd name="T94" fmla="*/ 5000 w 5720"/>
              <a:gd name="T95" fmla="*/ 4713 h 5720"/>
              <a:gd name="T96" fmla="*/ 5153 w 5720"/>
              <a:gd name="T97" fmla="*/ 1155 h 5720"/>
              <a:gd name="T98" fmla="*/ 5278 w 5720"/>
              <a:gd name="T99" fmla="*/ 1358 h 5720"/>
              <a:gd name="T100" fmla="*/ 5231 w 5720"/>
              <a:gd name="T101" fmla="*/ 4434 h 5720"/>
              <a:gd name="T102" fmla="*/ 5357 w 5720"/>
              <a:gd name="T103" fmla="*/ 1464 h 5720"/>
              <a:gd name="T104" fmla="*/ 5414 w 5720"/>
              <a:gd name="T105" fmla="*/ 4146 h 5720"/>
              <a:gd name="T106" fmla="*/ 5509 w 5720"/>
              <a:gd name="T107" fmla="*/ 3940 h 5720"/>
              <a:gd name="T108" fmla="*/ 5523 w 5720"/>
              <a:gd name="T109" fmla="*/ 1896 h 5720"/>
              <a:gd name="T110" fmla="*/ 5561 w 5720"/>
              <a:gd name="T111" fmla="*/ 3711 h 5720"/>
              <a:gd name="T112" fmla="*/ 5643 w 5720"/>
              <a:gd name="T113" fmla="*/ 2197 h 5720"/>
              <a:gd name="T114" fmla="*/ 5675 w 5720"/>
              <a:gd name="T115" fmla="*/ 2439 h 5720"/>
              <a:gd name="T116" fmla="*/ 5661 w 5720"/>
              <a:gd name="T117" fmla="*/ 3364 h 5720"/>
              <a:gd name="T118" fmla="*/ 5705 w 5720"/>
              <a:gd name="T119" fmla="*/ 2567 h 5720"/>
              <a:gd name="T120" fmla="*/ 5715 w 5720"/>
              <a:gd name="T121" fmla="*/ 3032 h 5720"/>
              <a:gd name="T122" fmla="*/ 5720 w 5720"/>
              <a:gd name="T123" fmla="*/ 2860 h 5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0" h="5720">
                <a:moveTo>
                  <a:pt x="33" y="2719"/>
                </a:moveTo>
                <a:cubicBezTo>
                  <a:pt x="33" y="2720"/>
                  <a:pt x="33" y="2720"/>
                  <a:pt x="33" y="2720"/>
                </a:cubicBezTo>
                <a:cubicBezTo>
                  <a:pt x="31" y="2749"/>
                  <a:pt x="30" y="2778"/>
                  <a:pt x="30" y="2807"/>
                </a:cubicBezTo>
                <a:cubicBezTo>
                  <a:pt x="30" y="2815"/>
                  <a:pt x="23" y="2821"/>
                  <a:pt x="15" y="2821"/>
                </a:cubicBezTo>
                <a:cubicBezTo>
                  <a:pt x="7" y="2821"/>
                  <a:pt x="0" y="2814"/>
                  <a:pt x="0" y="2806"/>
                </a:cubicBezTo>
                <a:cubicBezTo>
                  <a:pt x="0" y="2806"/>
                  <a:pt x="0" y="2806"/>
                  <a:pt x="0" y="2806"/>
                </a:cubicBezTo>
                <a:cubicBezTo>
                  <a:pt x="1" y="2777"/>
                  <a:pt x="2" y="2748"/>
                  <a:pt x="3" y="2719"/>
                </a:cubicBezTo>
                <a:cubicBezTo>
                  <a:pt x="4" y="2711"/>
                  <a:pt x="11" y="2704"/>
                  <a:pt x="19" y="2705"/>
                </a:cubicBezTo>
                <a:cubicBezTo>
                  <a:pt x="26" y="2705"/>
                  <a:pt x="33" y="2712"/>
                  <a:pt x="33" y="2719"/>
                </a:cubicBezTo>
                <a:close/>
                <a:moveTo>
                  <a:pt x="35" y="3039"/>
                </a:moveTo>
                <a:cubicBezTo>
                  <a:pt x="35" y="3046"/>
                  <a:pt x="29" y="3052"/>
                  <a:pt x="21" y="3053"/>
                </a:cubicBezTo>
                <a:cubicBezTo>
                  <a:pt x="13" y="3054"/>
                  <a:pt x="6" y="3047"/>
                  <a:pt x="6" y="3039"/>
                </a:cubicBezTo>
                <a:cubicBezTo>
                  <a:pt x="4" y="3010"/>
                  <a:pt x="2" y="2981"/>
                  <a:pt x="1" y="2952"/>
                </a:cubicBezTo>
                <a:cubicBezTo>
                  <a:pt x="1" y="2944"/>
                  <a:pt x="8" y="2937"/>
                  <a:pt x="16" y="2937"/>
                </a:cubicBezTo>
                <a:cubicBezTo>
                  <a:pt x="24" y="2937"/>
                  <a:pt x="30" y="2943"/>
                  <a:pt x="31" y="2951"/>
                </a:cubicBezTo>
                <a:cubicBezTo>
                  <a:pt x="32" y="2980"/>
                  <a:pt x="33" y="3009"/>
                  <a:pt x="35" y="3038"/>
                </a:cubicBezTo>
                <a:cubicBezTo>
                  <a:pt x="35" y="3038"/>
                  <a:pt x="35" y="3038"/>
                  <a:pt x="35" y="3039"/>
                </a:cubicBezTo>
                <a:close/>
                <a:moveTo>
                  <a:pt x="53" y="2488"/>
                </a:moveTo>
                <a:cubicBezTo>
                  <a:pt x="53" y="2489"/>
                  <a:pt x="53" y="2490"/>
                  <a:pt x="53" y="2490"/>
                </a:cubicBezTo>
                <a:cubicBezTo>
                  <a:pt x="49" y="2519"/>
                  <a:pt x="46" y="2547"/>
                  <a:pt x="43" y="2576"/>
                </a:cubicBezTo>
                <a:cubicBezTo>
                  <a:pt x="42" y="2584"/>
                  <a:pt x="35" y="2590"/>
                  <a:pt x="27" y="2589"/>
                </a:cubicBezTo>
                <a:cubicBezTo>
                  <a:pt x="19" y="2588"/>
                  <a:pt x="13" y="2582"/>
                  <a:pt x="14" y="2573"/>
                </a:cubicBezTo>
                <a:cubicBezTo>
                  <a:pt x="17" y="2544"/>
                  <a:pt x="20" y="2515"/>
                  <a:pt x="24" y="2486"/>
                </a:cubicBezTo>
                <a:cubicBezTo>
                  <a:pt x="25" y="2478"/>
                  <a:pt x="33" y="2473"/>
                  <a:pt x="41" y="2474"/>
                </a:cubicBezTo>
                <a:cubicBezTo>
                  <a:pt x="48" y="2475"/>
                  <a:pt x="53" y="2481"/>
                  <a:pt x="53" y="2488"/>
                </a:cubicBezTo>
                <a:close/>
                <a:moveTo>
                  <a:pt x="58" y="3269"/>
                </a:moveTo>
                <a:cubicBezTo>
                  <a:pt x="58" y="3277"/>
                  <a:pt x="53" y="3283"/>
                  <a:pt x="46" y="3284"/>
                </a:cubicBezTo>
                <a:cubicBezTo>
                  <a:pt x="38" y="3285"/>
                  <a:pt x="31" y="3279"/>
                  <a:pt x="29" y="3271"/>
                </a:cubicBezTo>
                <a:cubicBezTo>
                  <a:pt x="25" y="3243"/>
                  <a:pt x="22" y="3214"/>
                  <a:pt x="18" y="3185"/>
                </a:cubicBezTo>
                <a:cubicBezTo>
                  <a:pt x="17" y="3177"/>
                  <a:pt x="23" y="3169"/>
                  <a:pt x="31" y="3168"/>
                </a:cubicBezTo>
                <a:cubicBezTo>
                  <a:pt x="39" y="3168"/>
                  <a:pt x="46" y="3173"/>
                  <a:pt x="47" y="3181"/>
                </a:cubicBezTo>
                <a:cubicBezTo>
                  <a:pt x="50" y="3210"/>
                  <a:pt x="54" y="3239"/>
                  <a:pt x="58" y="3267"/>
                </a:cubicBezTo>
                <a:cubicBezTo>
                  <a:pt x="58" y="3268"/>
                  <a:pt x="58" y="3269"/>
                  <a:pt x="58" y="3269"/>
                </a:cubicBezTo>
                <a:close/>
                <a:moveTo>
                  <a:pt x="93" y="2260"/>
                </a:moveTo>
                <a:cubicBezTo>
                  <a:pt x="93" y="2261"/>
                  <a:pt x="92" y="2262"/>
                  <a:pt x="92" y="2263"/>
                </a:cubicBezTo>
                <a:cubicBezTo>
                  <a:pt x="86" y="2291"/>
                  <a:pt x="81" y="2319"/>
                  <a:pt x="75" y="2348"/>
                </a:cubicBezTo>
                <a:cubicBezTo>
                  <a:pt x="74" y="2356"/>
                  <a:pt x="66" y="2361"/>
                  <a:pt x="58" y="2359"/>
                </a:cubicBezTo>
                <a:cubicBezTo>
                  <a:pt x="51" y="2358"/>
                  <a:pt x="45" y="2350"/>
                  <a:pt x="47" y="2342"/>
                </a:cubicBezTo>
                <a:cubicBezTo>
                  <a:pt x="52" y="2314"/>
                  <a:pt x="58" y="2285"/>
                  <a:pt x="64" y="2257"/>
                </a:cubicBezTo>
                <a:cubicBezTo>
                  <a:pt x="66" y="2249"/>
                  <a:pt x="73" y="2244"/>
                  <a:pt x="81" y="2245"/>
                </a:cubicBezTo>
                <a:cubicBezTo>
                  <a:pt x="88" y="2247"/>
                  <a:pt x="93" y="2253"/>
                  <a:pt x="93" y="2260"/>
                </a:cubicBezTo>
                <a:close/>
                <a:moveTo>
                  <a:pt x="101" y="3498"/>
                </a:moveTo>
                <a:cubicBezTo>
                  <a:pt x="101" y="3504"/>
                  <a:pt x="96" y="3510"/>
                  <a:pt x="89" y="3512"/>
                </a:cubicBezTo>
                <a:cubicBezTo>
                  <a:pt x="82" y="3513"/>
                  <a:pt x="74" y="3509"/>
                  <a:pt x="72" y="3501"/>
                </a:cubicBezTo>
                <a:cubicBezTo>
                  <a:pt x="66" y="3472"/>
                  <a:pt x="60" y="3444"/>
                  <a:pt x="54" y="3415"/>
                </a:cubicBezTo>
                <a:cubicBezTo>
                  <a:pt x="52" y="3407"/>
                  <a:pt x="57" y="3400"/>
                  <a:pt x="65" y="3398"/>
                </a:cubicBezTo>
                <a:cubicBezTo>
                  <a:pt x="73" y="3396"/>
                  <a:pt x="81" y="3402"/>
                  <a:pt x="82" y="3410"/>
                </a:cubicBezTo>
                <a:cubicBezTo>
                  <a:pt x="88" y="3438"/>
                  <a:pt x="94" y="3466"/>
                  <a:pt x="100" y="3494"/>
                </a:cubicBezTo>
                <a:cubicBezTo>
                  <a:pt x="101" y="3495"/>
                  <a:pt x="101" y="3496"/>
                  <a:pt x="101" y="3498"/>
                </a:cubicBezTo>
                <a:close/>
                <a:moveTo>
                  <a:pt x="151" y="2035"/>
                </a:moveTo>
                <a:cubicBezTo>
                  <a:pt x="151" y="2036"/>
                  <a:pt x="150" y="2038"/>
                  <a:pt x="150" y="2039"/>
                </a:cubicBezTo>
                <a:cubicBezTo>
                  <a:pt x="142" y="2067"/>
                  <a:pt x="134" y="2094"/>
                  <a:pt x="126" y="2122"/>
                </a:cubicBezTo>
                <a:cubicBezTo>
                  <a:pt x="124" y="2130"/>
                  <a:pt x="116" y="2135"/>
                  <a:pt x="108" y="2133"/>
                </a:cubicBezTo>
                <a:cubicBezTo>
                  <a:pt x="101" y="2131"/>
                  <a:pt x="96" y="2122"/>
                  <a:pt x="98" y="2115"/>
                </a:cubicBezTo>
                <a:cubicBezTo>
                  <a:pt x="106" y="2087"/>
                  <a:pt x="114" y="2058"/>
                  <a:pt x="122" y="2031"/>
                </a:cubicBezTo>
                <a:cubicBezTo>
                  <a:pt x="124" y="2023"/>
                  <a:pt x="133" y="2019"/>
                  <a:pt x="140" y="2021"/>
                </a:cubicBezTo>
                <a:cubicBezTo>
                  <a:pt x="147" y="2023"/>
                  <a:pt x="151" y="2029"/>
                  <a:pt x="151" y="2035"/>
                </a:cubicBezTo>
                <a:close/>
                <a:moveTo>
                  <a:pt x="162" y="3721"/>
                </a:moveTo>
                <a:cubicBezTo>
                  <a:pt x="162" y="3728"/>
                  <a:pt x="158" y="3733"/>
                  <a:pt x="152" y="3735"/>
                </a:cubicBezTo>
                <a:cubicBezTo>
                  <a:pt x="144" y="3738"/>
                  <a:pt x="136" y="3733"/>
                  <a:pt x="133" y="3726"/>
                </a:cubicBezTo>
                <a:cubicBezTo>
                  <a:pt x="125" y="3698"/>
                  <a:pt x="116" y="3670"/>
                  <a:pt x="108" y="3642"/>
                </a:cubicBezTo>
                <a:cubicBezTo>
                  <a:pt x="106" y="3634"/>
                  <a:pt x="110" y="3626"/>
                  <a:pt x="118" y="3624"/>
                </a:cubicBezTo>
                <a:cubicBezTo>
                  <a:pt x="126" y="3622"/>
                  <a:pt x="134" y="3626"/>
                  <a:pt x="136" y="3634"/>
                </a:cubicBezTo>
                <a:cubicBezTo>
                  <a:pt x="144" y="3662"/>
                  <a:pt x="152" y="3690"/>
                  <a:pt x="161" y="3717"/>
                </a:cubicBezTo>
                <a:cubicBezTo>
                  <a:pt x="162" y="3718"/>
                  <a:pt x="162" y="3720"/>
                  <a:pt x="162" y="3721"/>
                </a:cubicBezTo>
                <a:close/>
                <a:moveTo>
                  <a:pt x="227" y="1815"/>
                </a:moveTo>
                <a:cubicBezTo>
                  <a:pt x="227" y="1817"/>
                  <a:pt x="227" y="1819"/>
                  <a:pt x="226" y="1820"/>
                </a:cubicBezTo>
                <a:cubicBezTo>
                  <a:pt x="215" y="1847"/>
                  <a:pt x="205" y="1874"/>
                  <a:pt x="195" y="1902"/>
                </a:cubicBezTo>
                <a:cubicBezTo>
                  <a:pt x="193" y="1909"/>
                  <a:pt x="184" y="1913"/>
                  <a:pt x="177" y="1910"/>
                </a:cubicBezTo>
                <a:cubicBezTo>
                  <a:pt x="169" y="1908"/>
                  <a:pt x="165" y="1899"/>
                  <a:pt x="168" y="1892"/>
                </a:cubicBezTo>
                <a:cubicBezTo>
                  <a:pt x="178" y="1864"/>
                  <a:pt x="188" y="1837"/>
                  <a:pt x="199" y="1810"/>
                </a:cubicBezTo>
                <a:cubicBezTo>
                  <a:pt x="202" y="1802"/>
                  <a:pt x="210" y="1799"/>
                  <a:pt x="218" y="1802"/>
                </a:cubicBezTo>
                <a:cubicBezTo>
                  <a:pt x="224" y="1804"/>
                  <a:pt x="227" y="1809"/>
                  <a:pt x="227" y="1815"/>
                </a:cubicBezTo>
                <a:close/>
                <a:moveTo>
                  <a:pt x="241" y="3940"/>
                </a:moveTo>
                <a:cubicBezTo>
                  <a:pt x="241" y="3945"/>
                  <a:pt x="238" y="3951"/>
                  <a:pt x="232" y="3953"/>
                </a:cubicBezTo>
                <a:cubicBezTo>
                  <a:pt x="225" y="3956"/>
                  <a:pt x="216" y="3953"/>
                  <a:pt x="213" y="3945"/>
                </a:cubicBezTo>
                <a:cubicBezTo>
                  <a:pt x="202" y="3918"/>
                  <a:pt x="191" y="3891"/>
                  <a:pt x="181" y="3864"/>
                </a:cubicBezTo>
                <a:cubicBezTo>
                  <a:pt x="178" y="3856"/>
                  <a:pt x="182" y="3848"/>
                  <a:pt x="190" y="3845"/>
                </a:cubicBezTo>
                <a:cubicBezTo>
                  <a:pt x="197" y="3842"/>
                  <a:pt x="206" y="3846"/>
                  <a:pt x="208" y="3853"/>
                </a:cubicBezTo>
                <a:cubicBezTo>
                  <a:pt x="218" y="3881"/>
                  <a:pt x="229" y="3907"/>
                  <a:pt x="240" y="3934"/>
                </a:cubicBezTo>
                <a:cubicBezTo>
                  <a:pt x="241" y="3936"/>
                  <a:pt x="241" y="3938"/>
                  <a:pt x="241" y="3940"/>
                </a:cubicBezTo>
                <a:close/>
                <a:moveTo>
                  <a:pt x="321" y="1603"/>
                </a:moveTo>
                <a:cubicBezTo>
                  <a:pt x="321" y="1605"/>
                  <a:pt x="321" y="1607"/>
                  <a:pt x="320" y="1609"/>
                </a:cubicBezTo>
                <a:cubicBezTo>
                  <a:pt x="307" y="1635"/>
                  <a:pt x="295" y="1661"/>
                  <a:pt x="283" y="1687"/>
                </a:cubicBezTo>
                <a:cubicBezTo>
                  <a:pt x="279" y="1695"/>
                  <a:pt x="271" y="1698"/>
                  <a:pt x="263" y="1695"/>
                </a:cubicBezTo>
                <a:cubicBezTo>
                  <a:pt x="256" y="1691"/>
                  <a:pt x="253" y="1683"/>
                  <a:pt x="256" y="1675"/>
                </a:cubicBezTo>
                <a:cubicBezTo>
                  <a:pt x="268" y="1649"/>
                  <a:pt x="281" y="1622"/>
                  <a:pt x="294" y="1596"/>
                </a:cubicBezTo>
                <a:cubicBezTo>
                  <a:pt x="297" y="1589"/>
                  <a:pt x="306" y="1586"/>
                  <a:pt x="313" y="1589"/>
                </a:cubicBezTo>
                <a:cubicBezTo>
                  <a:pt x="318" y="1592"/>
                  <a:pt x="321" y="1597"/>
                  <a:pt x="321" y="1603"/>
                </a:cubicBezTo>
                <a:close/>
                <a:moveTo>
                  <a:pt x="338" y="4150"/>
                </a:moveTo>
                <a:cubicBezTo>
                  <a:pt x="338" y="4155"/>
                  <a:pt x="335" y="4160"/>
                  <a:pt x="330" y="4163"/>
                </a:cubicBezTo>
                <a:cubicBezTo>
                  <a:pt x="323" y="4167"/>
                  <a:pt x="314" y="4164"/>
                  <a:pt x="310" y="4157"/>
                </a:cubicBezTo>
                <a:cubicBezTo>
                  <a:pt x="297" y="4131"/>
                  <a:pt x="284" y="4105"/>
                  <a:pt x="272" y="4078"/>
                </a:cubicBezTo>
                <a:cubicBezTo>
                  <a:pt x="268" y="4071"/>
                  <a:pt x="271" y="4062"/>
                  <a:pt x="279" y="4059"/>
                </a:cubicBezTo>
                <a:cubicBezTo>
                  <a:pt x="286" y="4055"/>
                  <a:pt x="295" y="4059"/>
                  <a:pt x="298" y="4066"/>
                </a:cubicBezTo>
                <a:cubicBezTo>
                  <a:pt x="310" y="4092"/>
                  <a:pt x="323" y="4118"/>
                  <a:pt x="336" y="4143"/>
                </a:cubicBezTo>
                <a:cubicBezTo>
                  <a:pt x="337" y="4146"/>
                  <a:pt x="338" y="4148"/>
                  <a:pt x="338" y="4150"/>
                </a:cubicBezTo>
                <a:close/>
                <a:moveTo>
                  <a:pt x="433" y="1399"/>
                </a:moveTo>
                <a:cubicBezTo>
                  <a:pt x="433" y="1401"/>
                  <a:pt x="432" y="1404"/>
                  <a:pt x="431" y="1406"/>
                </a:cubicBezTo>
                <a:cubicBezTo>
                  <a:pt x="416" y="1431"/>
                  <a:pt x="401" y="1456"/>
                  <a:pt x="387" y="1481"/>
                </a:cubicBezTo>
                <a:cubicBezTo>
                  <a:pt x="383" y="1488"/>
                  <a:pt x="374" y="1491"/>
                  <a:pt x="367" y="1487"/>
                </a:cubicBezTo>
                <a:cubicBezTo>
                  <a:pt x="360" y="1483"/>
                  <a:pt x="358" y="1474"/>
                  <a:pt x="362" y="1467"/>
                </a:cubicBezTo>
                <a:cubicBezTo>
                  <a:pt x="376" y="1441"/>
                  <a:pt x="391" y="1416"/>
                  <a:pt x="406" y="1391"/>
                </a:cubicBezTo>
                <a:cubicBezTo>
                  <a:pt x="410" y="1384"/>
                  <a:pt x="419" y="1382"/>
                  <a:pt x="426" y="1386"/>
                </a:cubicBezTo>
                <a:cubicBezTo>
                  <a:pt x="430" y="1389"/>
                  <a:pt x="433" y="1394"/>
                  <a:pt x="433" y="1399"/>
                </a:cubicBezTo>
                <a:close/>
                <a:moveTo>
                  <a:pt x="451" y="4352"/>
                </a:moveTo>
                <a:cubicBezTo>
                  <a:pt x="451" y="4357"/>
                  <a:pt x="449" y="4362"/>
                  <a:pt x="444" y="4364"/>
                </a:cubicBezTo>
                <a:cubicBezTo>
                  <a:pt x="437" y="4369"/>
                  <a:pt x="428" y="4366"/>
                  <a:pt x="424" y="4360"/>
                </a:cubicBezTo>
                <a:cubicBezTo>
                  <a:pt x="409" y="4335"/>
                  <a:pt x="394" y="4310"/>
                  <a:pt x="379" y="4285"/>
                </a:cubicBezTo>
                <a:cubicBezTo>
                  <a:pt x="375" y="4278"/>
                  <a:pt x="378" y="4269"/>
                  <a:pt x="385" y="4265"/>
                </a:cubicBezTo>
                <a:cubicBezTo>
                  <a:pt x="392" y="4261"/>
                  <a:pt x="401" y="4263"/>
                  <a:pt x="405" y="4270"/>
                </a:cubicBezTo>
                <a:cubicBezTo>
                  <a:pt x="419" y="4295"/>
                  <a:pt x="434" y="4320"/>
                  <a:pt x="449" y="4344"/>
                </a:cubicBezTo>
                <a:cubicBezTo>
                  <a:pt x="450" y="4347"/>
                  <a:pt x="451" y="4349"/>
                  <a:pt x="451" y="4352"/>
                </a:cubicBezTo>
                <a:close/>
                <a:moveTo>
                  <a:pt x="560" y="1204"/>
                </a:moveTo>
                <a:cubicBezTo>
                  <a:pt x="560" y="1207"/>
                  <a:pt x="559" y="1210"/>
                  <a:pt x="557" y="1213"/>
                </a:cubicBezTo>
                <a:cubicBezTo>
                  <a:pt x="541" y="1236"/>
                  <a:pt x="524" y="1260"/>
                  <a:pt x="508" y="1284"/>
                </a:cubicBezTo>
                <a:cubicBezTo>
                  <a:pt x="504" y="1291"/>
                  <a:pt x="494" y="1292"/>
                  <a:pt x="488" y="1288"/>
                </a:cubicBezTo>
                <a:cubicBezTo>
                  <a:pt x="481" y="1283"/>
                  <a:pt x="479" y="1274"/>
                  <a:pt x="484" y="1268"/>
                </a:cubicBezTo>
                <a:cubicBezTo>
                  <a:pt x="500" y="1243"/>
                  <a:pt x="517" y="1220"/>
                  <a:pt x="534" y="1196"/>
                </a:cubicBezTo>
                <a:cubicBezTo>
                  <a:pt x="538" y="1189"/>
                  <a:pt x="548" y="1188"/>
                  <a:pt x="554" y="1192"/>
                </a:cubicBezTo>
                <a:cubicBezTo>
                  <a:pt x="558" y="1195"/>
                  <a:pt x="560" y="1200"/>
                  <a:pt x="560" y="1204"/>
                </a:cubicBezTo>
                <a:close/>
                <a:moveTo>
                  <a:pt x="581" y="4544"/>
                </a:moveTo>
                <a:cubicBezTo>
                  <a:pt x="581" y="4549"/>
                  <a:pt x="579" y="4553"/>
                  <a:pt x="575" y="4556"/>
                </a:cubicBezTo>
                <a:cubicBezTo>
                  <a:pt x="568" y="4561"/>
                  <a:pt x="559" y="4559"/>
                  <a:pt x="555" y="4553"/>
                </a:cubicBezTo>
                <a:cubicBezTo>
                  <a:pt x="537" y="4529"/>
                  <a:pt x="520" y="4506"/>
                  <a:pt x="504" y="4482"/>
                </a:cubicBezTo>
                <a:cubicBezTo>
                  <a:pt x="499" y="4475"/>
                  <a:pt x="501" y="4466"/>
                  <a:pt x="508" y="4461"/>
                </a:cubicBezTo>
                <a:cubicBezTo>
                  <a:pt x="514" y="4457"/>
                  <a:pt x="523" y="4458"/>
                  <a:pt x="528" y="4465"/>
                </a:cubicBezTo>
                <a:cubicBezTo>
                  <a:pt x="544" y="4489"/>
                  <a:pt x="561" y="4512"/>
                  <a:pt x="578" y="4536"/>
                </a:cubicBezTo>
                <a:cubicBezTo>
                  <a:pt x="580" y="4538"/>
                  <a:pt x="581" y="4541"/>
                  <a:pt x="581" y="4544"/>
                </a:cubicBezTo>
                <a:close/>
                <a:moveTo>
                  <a:pt x="703" y="1021"/>
                </a:moveTo>
                <a:cubicBezTo>
                  <a:pt x="703" y="1025"/>
                  <a:pt x="702" y="1028"/>
                  <a:pt x="700" y="1031"/>
                </a:cubicBezTo>
                <a:cubicBezTo>
                  <a:pt x="681" y="1053"/>
                  <a:pt x="663" y="1075"/>
                  <a:pt x="645" y="1098"/>
                </a:cubicBezTo>
                <a:cubicBezTo>
                  <a:pt x="640" y="1104"/>
                  <a:pt x="630" y="1105"/>
                  <a:pt x="624" y="1100"/>
                </a:cubicBezTo>
                <a:cubicBezTo>
                  <a:pt x="618" y="1095"/>
                  <a:pt x="617" y="1086"/>
                  <a:pt x="622" y="1079"/>
                </a:cubicBezTo>
                <a:cubicBezTo>
                  <a:pt x="640" y="1057"/>
                  <a:pt x="658" y="1034"/>
                  <a:pt x="677" y="1012"/>
                </a:cubicBezTo>
                <a:cubicBezTo>
                  <a:pt x="683" y="1006"/>
                  <a:pt x="692" y="1005"/>
                  <a:pt x="698" y="1010"/>
                </a:cubicBezTo>
                <a:cubicBezTo>
                  <a:pt x="701" y="1013"/>
                  <a:pt x="703" y="1017"/>
                  <a:pt x="703" y="1021"/>
                </a:cubicBezTo>
                <a:close/>
                <a:moveTo>
                  <a:pt x="726" y="4725"/>
                </a:moveTo>
                <a:cubicBezTo>
                  <a:pt x="726" y="4729"/>
                  <a:pt x="724" y="4733"/>
                  <a:pt x="721" y="4736"/>
                </a:cubicBezTo>
                <a:cubicBezTo>
                  <a:pt x="715" y="4742"/>
                  <a:pt x="705" y="4741"/>
                  <a:pt x="700" y="4735"/>
                </a:cubicBezTo>
                <a:cubicBezTo>
                  <a:pt x="681" y="4713"/>
                  <a:pt x="662" y="4691"/>
                  <a:pt x="644" y="4668"/>
                </a:cubicBezTo>
                <a:cubicBezTo>
                  <a:pt x="639" y="4662"/>
                  <a:pt x="640" y="4653"/>
                  <a:pt x="646" y="4647"/>
                </a:cubicBezTo>
                <a:cubicBezTo>
                  <a:pt x="652" y="4642"/>
                  <a:pt x="661" y="4643"/>
                  <a:pt x="666" y="4650"/>
                </a:cubicBezTo>
                <a:cubicBezTo>
                  <a:pt x="685" y="4672"/>
                  <a:pt x="703" y="4694"/>
                  <a:pt x="722" y="4716"/>
                </a:cubicBezTo>
                <a:cubicBezTo>
                  <a:pt x="725" y="4719"/>
                  <a:pt x="726" y="4722"/>
                  <a:pt x="726" y="4725"/>
                </a:cubicBezTo>
                <a:close/>
                <a:moveTo>
                  <a:pt x="860" y="850"/>
                </a:moveTo>
                <a:cubicBezTo>
                  <a:pt x="860" y="854"/>
                  <a:pt x="859" y="858"/>
                  <a:pt x="856" y="861"/>
                </a:cubicBezTo>
                <a:cubicBezTo>
                  <a:pt x="835" y="881"/>
                  <a:pt x="815" y="902"/>
                  <a:pt x="796" y="923"/>
                </a:cubicBezTo>
                <a:cubicBezTo>
                  <a:pt x="790" y="929"/>
                  <a:pt x="781" y="929"/>
                  <a:pt x="775" y="924"/>
                </a:cubicBezTo>
                <a:cubicBezTo>
                  <a:pt x="769" y="918"/>
                  <a:pt x="769" y="909"/>
                  <a:pt x="774" y="903"/>
                </a:cubicBezTo>
                <a:cubicBezTo>
                  <a:pt x="794" y="882"/>
                  <a:pt x="815" y="861"/>
                  <a:pt x="835" y="840"/>
                </a:cubicBezTo>
                <a:cubicBezTo>
                  <a:pt x="841" y="834"/>
                  <a:pt x="850" y="834"/>
                  <a:pt x="856" y="840"/>
                </a:cubicBezTo>
                <a:cubicBezTo>
                  <a:pt x="859" y="843"/>
                  <a:pt x="860" y="847"/>
                  <a:pt x="860" y="850"/>
                </a:cubicBezTo>
                <a:close/>
                <a:moveTo>
                  <a:pt x="885" y="4894"/>
                </a:moveTo>
                <a:cubicBezTo>
                  <a:pt x="885" y="4898"/>
                  <a:pt x="884" y="4902"/>
                  <a:pt x="881" y="4904"/>
                </a:cubicBezTo>
                <a:cubicBezTo>
                  <a:pt x="875" y="4910"/>
                  <a:pt x="866" y="4910"/>
                  <a:pt x="860" y="4905"/>
                </a:cubicBezTo>
                <a:cubicBezTo>
                  <a:pt x="839" y="4884"/>
                  <a:pt x="819" y="4864"/>
                  <a:pt x="799" y="4842"/>
                </a:cubicBezTo>
                <a:cubicBezTo>
                  <a:pt x="793" y="4837"/>
                  <a:pt x="793" y="4827"/>
                  <a:pt x="799" y="4822"/>
                </a:cubicBezTo>
                <a:cubicBezTo>
                  <a:pt x="805" y="4816"/>
                  <a:pt x="814" y="4816"/>
                  <a:pt x="820" y="4822"/>
                </a:cubicBezTo>
                <a:cubicBezTo>
                  <a:pt x="840" y="4843"/>
                  <a:pt x="860" y="4864"/>
                  <a:pt x="880" y="4884"/>
                </a:cubicBezTo>
                <a:cubicBezTo>
                  <a:pt x="883" y="4887"/>
                  <a:pt x="885" y="4890"/>
                  <a:pt x="885" y="4894"/>
                </a:cubicBezTo>
                <a:close/>
                <a:moveTo>
                  <a:pt x="1031" y="693"/>
                </a:moveTo>
                <a:cubicBezTo>
                  <a:pt x="1031" y="697"/>
                  <a:pt x="1029" y="701"/>
                  <a:pt x="1025" y="704"/>
                </a:cubicBezTo>
                <a:cubicBezTo>
                  <a:pt x="1003" y="723"/>
                  <a:pt x="982" y="742"/>
                  <a:pt x="960" y="761"/>
                </a:cubicBezTo>
                <a:cubicBezTo>
                  <a:pt x="954" y="767"/>
                  <a:pt x="945" y="766"/>
                  <a:pt x="940" y="760"/>
                </a:cubicBezTo>
                <a:cubicBezTo>
                  <a:pt x="934" y="754"/>
                  <a:pt x="935" y="745"/>
                  <a:pt x="941" y="740"/>
                </a:cubicBezTo>
                <a:cubicBezTo>
                  <a:pt x="962" y="720"/>
                  <a:pt x="984" y="701"/>
                  <a:pt x="1007" y="682"/>
                </a:cubicBezTo>
                <a:cubicBezTo>
                  <a:pt x="1013" y="677"/>
                  <a:pt x="1022" y="677"/>
                  <a:pt x="1027" y="683"/>
                </a:cubicBezTo>
                <a:cubicBezTo>
                  <a:pt x="1029" y="686"/>
                  <a:pt x="1031" y="690"/>
                  <a:pt x="1031" y="693"/>
                </a:cubicBezTo>
                <a:close/>
                <a:moveTo>
                  <a:pt x="1057" y="5050"/>
                </a:moveTo>
                <a:cubicBezTo>
                  <a:pt x="1057" y="5053"/>
                  <a:pt x="1056" y="5056"/>
                  <a:pt x="1054" y="5059"/>
                </a:cubicBezTo>
                <a:cubicBezTo>
                  <a:pt x="1049" y="5065"/>
                  <a:pt x="1040" y="5066"/>
                  <a:pt x="1033" y="5061"/>
                </a:cubicBezTo>
                <a:cubicBezTo>
                  <a:pt x="1011" y="5042"/>
                  <a:pt x="989" y="5023"/>
                  <a:pt x="967" y="5004"/>
                </a:cubicBezTo>
                <a:cubicBezTo>
                  <a:pt x="961" y="4998"/>
                  <a:pt x="960" y="4989"/>
                  <a:pt x="966" y="4983"/>
                </a:cubicBezTo>
                <a:cubicBezTo>
                  <a:pt x="971" y="4977"/>
                  <a:pt x="980" y="4977"/>
                  <a:pt x="986" y="4982"/>
                </a:cubicBezTo>
                <a:cubicBezTo>
                  <a:pt x="1008" y="5001"/>
                  <a:pt x="1030" y="5020"/>
                  <a:pt x="1052" y="5038"/>
                </a:cubicBezTo>
                <a:cubicBezTo>
                  <a:pt x="1055" y="5041"/>
                  <a:pt x="1057" y="5045"/>
                  <a:pt x="1057" y="5050"/>
                </a:cubicBezTo>
                <a:close/>
                <a:moveTo>
                  <a:pt x="1213" y="550"/>
                </a:moveTo>
                <a:cubicBezTo>
                  <a:pt x="1213" y="554"/>
                  <a:pt x="1211" y="559"/>
                  <a:pt x="1207" y="562"/>
                </a:cubicBezTo>
                <a:cubicBezTo>
                  <a:pt x="1184" y="578"/>
                  <a:pt x="1160" y="596"/>
                  <a:pt x="1138" y="613"/>
                </a:cubicBezTo>
                <a:cubicBezTo>
                  <a:pt x="1131" y="618"/>
                  <a:pt x="1122" y="617"/>
                  <a:pt x="1117" y="611"/>
                </a:cubicBezTo>
                <a:cubicBezTo>
                  <a:pt x="1112" y="604"/>
                  <a:pt x="1113" y="595"/>
                  <a:pt x="1120" y="590"/>
                </a:cubicBezTo>
                <a:cubicBezTo>
                  <a:pt x="1143" y="572"/>
                  <a:pt x="1166" y="555"/>
                  <a:pt x="1190" y="538"/>
                </a:cubicBezTo>
                <a:cubicBezTo>
                  <a:pt x="1196" y="533"/>
                  <a:pt x="1206" y="535"/>
                  <a:pt x="1210" y="541"/>
                </a:cubicBezTo>
                <a:cubicBezTo>
                  <a:pt x="1212" y="544"/>
                  <a:pt x="1213" y="547"/>
                  <a:pt x="1213" y="550"/>
                </a:cubicBezTo>
                <a:close/>
                <a:moveTo>
                  <a:pt x="1242" y="5191"/>
                </a:moveTo>
                <a:cubicBezTo>
                  <a:pt x="1242" y="5194"/>
                  <a:pt x="1241" y="5197"/>
                  <a:pt x="1239" y="5199"/>
                </a:cubicBezTo>
                <a:cubicBezTo>
                  <a:pt x="1235" y="5206"/>
                  <a:pt x="1225" y="5207"/>
                  <a:pt x="1219" y="5203"/>
                </a:cubicBezTo>
                <a:cubicBezTo>
                  <a:pt x="1195" y="5186"/>
                  <a:pt x="1171" y="5169"/>
                  <a:pt x="1148" y="5151"/>
                </a:cubicBezTo>
                <a:cubicBezTo>
                  <a:pt x="1141" y="5146"/>
                  <a:pt x="1140" y="5137"/>
                  <a:pt x="1145" y="5131"/>
                </a:cubicBezTo>
                <a:cubicBezTo>
                  <a:pt x="1150" y="5124"/>
                  <a:pt x="1159" y="5123"/>
                  <a:pt x="1165" y="5128"/>
                </a:cubicBezTo>
                <a:cubicBezTo>
                  <a:pt x="1189" y="5145"/>
                  <a:pt x="1212" y="5162"/>
                  <a:pt x="1236" y="5179"/>
                </a:cubicBezTo>
                <a:cubicBezTo>
                  <a:pt x="1240" y="5182"/>
                  <a:pt x="1242" y="5186"/>
                  <a:pt x="1242" y="5191"/>
                </a:cubicBezTo>
                <a:close/>
                <a:moveTo>
                  <a:pt x="1407" y="422"/>
                </a:moveTo>
                <a:cubicBezTo>
                  <a:pt x="1406" y="427"/>
                  <a:pt x="1404" y="432"/>
                  <a:pt x="1400" y="434"/>
                </a:cubicBezTo>
                <a:cubicBezTo>
                  <a:pt x="1375" y="449"/>
                  <a:pt x="1350" y="465"/>
                  <a:pt x="1326" y="480"/>
                </a:cubicBezTo>
                <a:cubicBezTo>
                  <a:pt x="1319" y="485"/>
                  <a:pt x="1310" y="483"/>
                  <a:pt x="1306" y="476"/>
                </a:cubicBezTo>
                <a:cubicBezTo>
                  <a:pt x="1302" y="469"/>
                  <a:pt x="1304" y="460"/>
                  <a:pt x="1310" y="456"/>
                </a:cubicBezTo>
                <a:cubicBezTo>
                  <a:pt x="1335" y="440"/>
                  <a:pt x="1359" y="425"/>
                  <a:pt x="1384" y="410"/>
                </a:cubicBezTo>
                <a:cubicBezTo>
                  <a:pt x="1391" y="405"/>
                  <a:pt x="1400" y="408"/>
                  <a:pt x="1404" y="414"/>
                </a:cubicBezTo>
                <a:cubicBezTo>
                  <a:pt x="1406" y="417"/>
                  <a:pt x="1407" y="419"/>
                  <a:pt x="1407" y="422"/>
                </a:cubicBezTo>
                <a:close/>
                <a:moveTo>
                  <a:pt x="1437" y="5316"/>
                </a:moveTo>
                <a:cubicBezTo>
                  <a:pt x="1437" y="5319"/>
                  <a:pt x="1437" y="5321"/>
                  <a:pt x="1435" y="5324"/>
                </a:cubicBezTo>
                <a:cubicBezTo>
                  <a:pt x="1431" y="5331"/>
                  <a:pt x="1422" y="5333"/>
                  <a:pt x="1415" y="5329"/>
                </a:cubicBezTo>
                <a:cubicBezTo>
                  <a:pt x="1390" y="5314"/>
                  <a:pt x="1365" y="5299"/>
                  <a:pt x="1340" y="5284"/>
                </a:cubicBezTo>
                <a:cubicBezTo>
                  <a:pt x="1334" y="5279"/>
                  <a:pt x="1332" y="5270"/>
                  <a:pt x="1336" y="5263"/>
                </a:cubicBezTo>
                <a:cubicBezTo>
                  <a:pt x="1340" y="5257"/>
                  <a:pt x="1349" y="5254"/>
                  <a:pt x="1356" y="5259"/>
                </a:cubicBezTo>
                <a:cubicBezTo>
                  <a:pt x="1380" y="5274"/>
                  <a:pt x="1405" y="5289"/>
                  <a:pt x="1430" y="5304"/>
                </a:cubicBezTo>
                <a:cubicBezTo>
                  <a:pt x="1435" y="5306"/>
                  <a:pt x="1437" y="5311"/>
                  <a:pt x="1437" y="5316"/>
                </a:cubicBezTo>
                <a:close/>
                <a:moveTo>
                  <a:pt x="1610" y="310"/>
                </a:moveTo>
                <a:cubicBezTo>
                  <a:pt x="1610" y="316"/>
                  <a:pt x="1607" y="321"/>
                  <a:pt x="1601" y="324"/>
                </a:cubicBezTo>
                <a:cubicBezTo>
                  <a:pt x="1576" y="336"/>
                  <a:pt x="1550" y="350"/>
                  <a:pt x="1525" y="363"/>
                </a:cubicBezTo>
                <a:cubicBezTo>
                  <a:pt x="1518" y="367"/>
                  <a:pt x="1509" y="364"/>
                  <a:pt x="1505" y="357"/>
                </a:cubicBezTo>
                <a:cubicBezTo>
                  <a:pt x="1501" y="350"/>
                  <a:pt x="1504" y="341"/>
                  <a:pt x="1511" y="337"/>
                </a:cubicBezTo>
                <a:cubicBezTo>
                  <a:pt x="1537" y="324"/>
                  <a:pt x="1562" y="310"/>
                  <a:pt x="1588" y="297"/>
                </a:cubicBezTo>
                <a:cubicBezTo>
                  <a:pt x="1596" y="294"/>
                  <a:pt x="1604" y="297"/>
                  <a:pt x="1608" y="304"/>
                </a:cubicBezTo>
                <a:cubicBezTo>
                  <a:pt x="1609" y="306"/>
                  <a:pt x="1610" y="308"/>
                  <a:pt x="1610" y="310"/>
                </a:cubicBezTo>
                <a:close/>
                <a:moveTo>
                  <a:pt x="1642" y="5426"/>
                </a:moveTo>
                <a:cubicBezTo>
                  <a:pt x="1642" y="5428"/>
                  <a:pt x="1642" y="5430"/>
                  <a:pt x="1641" y="5432"/>
                </a:cubicBezTo>
                <a:cubicBezTo>
                  <a:pt x="1637" y="5439"/>
                  <a:pt x="1629" y="5442"/>
                  <a:pt x="1622" y="5439"/>
                </a:cubicBezTo>
                <a:cubicBezTo>
                  <a:pt x="1595" y="5426"/>
                  <a:pt x="1569" y="5413"/>
                  <a:pt x="1543" y="5400"/>
                </a:cubicBezTo>
                <a:cubicBezTo>
                  <a:pt x="1536" y="5396"/>
                  <a:pt x="1533" y="5387"/>
                  <a:pt x="1537" y="5380"/>
                </a:cubicBezTo>
                <a:cubicBezTo>
                  <a:pt x="1541" y="5373"/>
                  <a:pt x="1549" y="5370"/>
                  <a:pt x="1556" y="5374"/>
                </a:cubicBezTo>
                <a:cubicBezTo>
                  <a:pt x="1582" y="5387"/>
                  <a:pt x="1608" y="5400"/>
                  <a:pt x="1634" y="5412"/>
                </a:cubicBezTo>
                <a:cubicBezTo>
                  <a:pt x="1639" y="5415"/>
                  <a:pt x="1642" y="5420"/>
                  <a:pt x="1642" y="5426"/>
                </a:cubicBezTo>
                <a:close/>
                <a:moveTo>
                  <a:pt x="1821" y="216"/>
                </a:moveTo>
                <a:cubicBezTo>
                  <a:pt x="1821" y="222"/>
                  <a:pt x="1817" y="227"/>
                  <a:pt x="1812" y="229"/>
                </a:cubicBezTo>
                <a:cubicBezTo>
                  <a:pt x="1785" y="240"/>
                  <a:pt x="1758" y="251"/>
                  <a:pt x="1732" y="263"/>
                </a:cubicBezTo>
                <a:cubicBezTo>
                  <a:pt x="1725" y="266"/>
                  <a:pt x="1716" y="263"/>
                  <a:pt x="1713" y="255"/>
                </a:cubicBezTo>
                <a:cubicBezTo>
                  <a:pt x="1710" y="248"/>
                  <a:pt x="1713" y="239"/>
                  <a:pt x="1720" y="236"/>
                </a:cubicBezTo>
                <a:cubicBezTo>
                  <a:pt x="1747" y="224"/>
                  <a:pt x="1774" y="213"/>
                  <a:pt x="1801" y="202"/>
                </a:cubicBezTo>
                <a:cubicBezTo>
                  <a:pt x="1808" y="199"/>
                  <a:pt x="1817" y="203"/>
                  <a:pt x="1820" y="211"/>
                </a:cubicBezTo>
                <a:cubicBezTo>
                  <a:pt x="1821" y="212"/>
                  <a:pt x="1821" y="214"/>
                  <a:pt x="1821" y="216"/>
                </a:cubicBezTo>
                <a:close/>
                <a:moveTo>
                  <a:pt x="1856" y="5518"/>
                </a:moveTo>
                <a:cubicBezTo>
                  <a:pt x="1856" y="5520"/>
                  <a:pt x="1856" y="5521"/>
                  <a:pt x="1855" y="5523"/>
                </a:cubicBezTo>
                <a:cubicBezTo>
                  <a:pt x="1852" y="5531"/>
                  <a:pt x="1844" y="5534"/>
                  <a:pt x="1836" y="5531"/>
                </a:cubicBezTo>
                <a:cubicBezTo>
                  <a:pt x="1809" y="5521"/>
                  <a:pt x="1782" y="5510"/>
                  <a:pt x="1755" y="5499"/>
                </a:cubicBezTo>
                <a:cubicBezTo>
                  <a:pt x="1747" y="5496"/>
                  <a:pt x="1744" y="5487"/>
                  <a:pt x="1747" y="5480"/>
                </a:cubicBezTo>
                <a:cubicBezTo>
                  <a:pt x="1750" y="5472"/>
                  <a:pt x="1758" y="5469"/>
                  <a:pt x="1766" y="5472"/>
                </a:cubicBezTo>
                <a:cubicBezTo>
                  <a:pt x="1793" y="5483"/>
                  <a:pt x="1819" y="5494"/>
                  <a:pt x="1847" y="5504"/>
                </a:cubicBezTo>
                <a:cubicBezTo>
                  <a:pt x="1852" y="5506"/>
                  <a:pt x="1856" y="5512"/>
                  <a:pt x="1856" y="5518"/>
                </a:cubicBezTo>
                <a:close/>
                <a:moveTo>
                  <a:pt x="2040" y="139"/>
                </a:moveTo>
                <a:cubicBezTo>
                  <a:pt x="2040" y="145"/>
                  <a:pt x="2036" y="151"/>
                  <a:pt x="2030" y="153"/>
                </a:cubicBezTo>
                <a:cubicBezTo>
                  <a:pt x="2002" y="161"/>
                  <a:pt x="1974" y="170"/>
                  <a:pt x="1947" y="180"/>
                </a:cubicBezTo>
                <a:cubicBezTo>
                  <a:pt x="1940" y="182"/>
                  <a:pt x="1931" y="178"/>
                  <a:pt x="1929" y="170"/>
                </a:cubicBezTo>
                <a:cubicBezTo>
                  <a:pt x="1926" y="163"/>
                  <a:pt x="1930" y="154"/>
                  <a:pt x="1938" y="152"/>
                </a:cubicBezTo>
                <a:cubicBezTo>
                  <a:pt x="1965" y="143"/>
                  <a:pt x="1993" y="134"/>
                  <a:pt x="2021" y="125"/>
                </a:cubicBezTo>
                <a:cubicBezTo>
                  <a:pt x="2029" y="123"/>
                  <a:pt x="2037" y="127"/>
                  <a:pt x="2039" y="135"/>
                </a:cubicBezTo>
                <a:cubicBezTo>
                  <a:pt x="2040" y="136"/>
                  <a:pt x="2040" y="138"/>
                  <a:pt x="2040" y="139"/>
                </a:cubicBezTo>
                <a:close/>
                <a:moveTo>
                  <a:pt x="2076" y="5592"/>
                </a:moveTo>
                <a:cubicBezTo>
                  <a:pt x="2076" y="5593"/>
                  <a:pt x="2076" y="5595"/>
                  <a:pt x="2076" y="5596"/>
                </a:cubicBezTo>
                <a:cubicBezTo>
                  <a:pt x="2073" y="5604"/>
                  <a:pt x="2065" y="5608"/>
                  <a:pt x="2057" y="5606"/>
                </a:cubicBezTo>
                <a:cubicBezTo>
                  <a:pt x="2029" y="5598"/>
                  <a:pt x="2002" y="5589"/>
                  <a:pt x="1974" y="5580"/>
                </a:cubicBezTo>
                <a:cubicBezTo>
                  <a:pt x="1966" y="5578"/>
                  <a:pt x="1962" y="5569"/>
                  <a:pt x="1964" y="5562"/>
                </a:cubicBezTo>
                <a:cubicBezTo>
                  <a:pt x="1967" y="5554"/>
                  <a:pt x="1975" y="5550"/>
                  <a:pt x="1983" y="5552"/>
                </a:cubicBezTo>
                <a:cubicBezTo>
                  <a:pt x="2010" y="5561"/>
                  <a:pt x="2038" y="5570"/>
                  <a:pt x="2066" y="5578"/>
                </a:cubicBezTo>
                <a:cubicBezTo>
                  <a:pt x="2072" y="5580"/>
                  <a:pt x="2076" y="5586"/>
                  <a:pt x="2076" y="5592"/>
                </a:cubicBezTo>
                <a:close/>
                <a:moveTo>
                  <a:pt x="2264" y="80"/>
                </a:moveTo>
                <a:cubicBezTo>
                  <a:pt x="2264" y="87"/>
                  <a:pt x="2260" y="93"/>
                  <a:pt x="2253" y="94"/>
                </a:cubicBezTo>
                <a:cubicBezTo>
                  <a:pt x="2225" y="101"/>
                  <a:pt x="2197" y="107"/>
                  <a:pt x="2169" y="114"/>
                </a:cubicBezTo>
                <a:cubicBezTo>
                  <a:pt x="2161" y="116"/>
                  <a:pt x="2153" y="111"/>
                  <a:pt x="2151" y="104"/>
                </a:cubicBezTo>
                <a:cubicBezTo>
                  <a:pt x="2149" y="96"/>
                  <a:pt x="2154" y="88"/>
                  <a:pt x="2161" y="86"/>
                </a:cubicBezTo>
                <a:cubicBezTo>
                  <a:pt x="2190" y="79"/>
                  <a:pt x="2218" y="72"/>
                  <a:pt x="2247" y="66"/>
                </a:cubicBezTo>
                <a:cubicBezTo>
                  <a:pt x="2255" y="64"/>
                  <a:pt x="2262" y="69"/>
                  <a:pt x="2264" y="77"/>
                </a:cubicBezTo>
                <a:cubicBezTo>
                  <a:pt x="2264" y="78"/>
                  <a:pt x="2264" y="79"/>
                  <a:pt x="2264" y="80"/>
                </a:cubicBezTo>
                <a:close/>
                <a:moveTo>
                  <a:pt x="2301" y="5648"/>
                </a:moveTo>
                <a:cubicBezTo>
                  <a:pt x="2301" y="5649"/>
                  <a:pt x="2301" y="5650"/>
                  <a:pt x="2301" y="5651"/>
                </a:cubicBezTo>
                <a:cubicBezTo>
                  <a:pt x="2300" y="5659"/>
                  <a:pt x="2292" y="5664"/>
                  <a:pt x="2284" y="5662"/>
                </a:cubicBezTo>
                <a:cubicBezTo>
                  <a:pt x="2255" y="5656"/>
                  <a:pt x="2227" y="5650"/>
                  <a:pt x="2198" y="5643"/>
                </a:cubicBezTo>
                <a:cubicBezTo>
                  <a:pt x="2191" y="5641"/>
                  <a:pt x="2186" y="5634"/>
                  <a:pt x="2188" y="5626"/>
                </a:cubicBezTo>
                <a:cubicBezTo>
                  <a:pt x="2190" y="5618"/>
                  <a:pt x="2197" y="5613"/>
                  <a:pt x="2205" y="5615"/>
                </a:cubicBezTo>
                <a:cubicBezTo>
                  <a:pt x="2233" y="5622"/>
                  <a:pt x="2261" y="5628"/>
                  <a:pt x="2290" y="5633"/>
                </a:cubicBezTo>
                <a:cubicBezTo>
                  <a:pt x="2297" y="5635"/>
                  <a:pt x="2301" y="5641"/>
                  <a:pt x="2301" y="5648"/>
                </a:cubicBezTo>
                <a:close/>
                <a:moveTo>
                  <a:pt x="2493" y="40"/>
                </a:moveTo>
                <a:cubicBezTo>
                  <a:pt x="2493" y="47"/>
                  <a:pt x="2488" y="53"/>
                  <a:pt x="2480" y="54"/>
                </a:cubicBezTo>
                <a:cubicBezTo>
                  <a:pt x="2452" y="58"/>
                  <a:pt x="2423" y="62"/>
                  <a:pt x="2395" y="67"/>
                </a:cubicBezTo>
                <a:cubicBezTo>
                  <a:pt x="2387" y="68"/>
                  <a:pt x="2379" y="63"/>
                  <a:pt x="2378" y="55"/>
                </a:cubicBezTo>
                <a:cubicBezTo>
                  <a:pt x="2376" y="47"/>
                  <a:pt x="2382" y="40"/>
                  <a:pt x="2390" y="38"/>
                </a:cubicBezTo>
                <a:cubicBezTo>
                  <a:pt x="2419" y="34"/>
                  <a:pt x="2447" y="29"/>
                  <a:pt x="2476" y="25"/>
                </a:cubicBezTo>
                <a:cubicBezTo>
                  <a:pt x="2484" y="24"/>
                  <a:pt x="2492" y="30"/>
                  <a:pt x="2493" y="38"/>
                </a:cubicBezTo>
                <a:cubicBezTo>
                  <a:pt x="2493" y="39"/>
                  <a:pt x="2493" y="39"/>
                  <a:pt x="2493" y="40"/>
                </a:cubicBezTo>
                <a:close/>
                <a:moveTo>
                  <a:pt x="2530" y="5685"/>
                </a:moveTo>
                <a:cubicBezTo>
                  <a:pt x="2530" y="5686"/>
                  <a:pt x="2530" y="5686"/>
                  <a:pt x="2530" y="5687"/>
                </a:cubicBezTo>
                <a:cubicBezTo>
                  <a:pt x="2529" y="5695"/>
                  <a:pt x="2522" y="5700"/>
                  <a:pt x="2514" y="5700"/>
                </a:cubicBezTo>
                <a:cubicBezTo>
                  <a:pt x="2485" y="5696"/>
                  <a:pt x="2456" y="5692"/>
                  <a:pt x="2427" y="5688"/>
                </a:cubicBezTo>
                <a:cubicBezTo>
                  <a:pt x="2419" y="5686"/>
                  <a:pt x="2414" y="5679"/>
                  <a:pt x="2415" y="5671"/>
                </a:cubicBezTo>
                <a:cubicBezTo>
                  <a:pt x="2416" y="5663"/>
                  <a:pt x="2424" y="5658"/>
                  <a:pt x="2432" y="5659"/>
                </a:cubicBezTo>
                <a:cubicBezTo>
                  <a:pt x="2460" y="5663"/>
                  <a:pt x="2489" y="5667"/>
                  <a:pt x="2518" y="5671"/>
                </a:cubicBezTo>
                <a:cubicBezTo>
                  <a:pt x="2525" y="5671"/>
                  <a:pt x="2530" y="5678"/>
                  <a:pt x="2530" y="5685"/>
                </a:cubicBezTo>
                <a:close/>
                <a:moveTo>
                  <a:pt x="2724" y="18"/>
                </a:moveTo>
                <a:cubicBezTo>
                  <a:pt x="2724" y="26"/>
                  <a:pt x="2718" y="33"/>
                  <a:pt x="2710" y="33"/>
                </a:cubicBezTo>
                <a:cubicBezTo>
                  <a:pt x="2681" y="34"/>
                  <a:pt x="2652" y="36"/>
                  <a:pt x="2624" y="39"/>
                </a:cubicBezTo>
                <a:cubicBezTo>
                  <a:pt x="2616" y="39"/>
                  <a:pt x="2609" y="33"/>
                  <a:pt x="2608" y="25"/>
                </a:cubicBezTo>
                <a:cubicBezTo>
                  <a:pt x="2607" y="18"/>
                  <a:pt x="2613" y="10"/>
                  <a:pt x="2621" y="10"/>
                </a:cubicBezTo>
                <a:cubicBezTo>
                  <a:pt x="2650" y="7"/>
                  <a:pt x="2679" y="5"/>
                  <a:pt x="2709" y="4"/>
                </a:cubicBezTo>
                <a:cubicBezTo>
                  <a:pt x="2717" y="3"/>
                  <a:pt x="2724" y="10"/>
                  <a:pt x="2724" y="18"/>
                </a:cubicBezTo>
                <a:cubicBezTo>
                  <a:pt x="2724" y="18"/>
                  <a:pt x="2724" y="18"/>
                  <a:pt x="2724" y="18"/>
                </a:cubicBezTo>
                <a:close/>
                <a:moveTo>
                  <a:pt x="2762" y="5703"/>
                </a:moveTo>
                <a:lnTo>
                  <a:pt x="2762" y="5704"/>
                </a:lnTo>
                <a:cubicBezTo>
                  <a:pt x="2761" y="5712"/>
                  <a:pt x="2755" y="5718"/>
                  <a:pt x="2747" y="5718"/>
                </a:cubicBezTo>
                <a:cubicBezTo>
                  <a:pt x="2717" y="5717"/>
                  <a:pt x="2688" y="5715"/>
                  <a:pt x="2659" y="5713"/>
                </a:cubicBezTo>
                <a:cubicBezTo>
                  <a:pt x="2651" y="5713"/>
                  <a:pt x="2645" y="5706"/>
                  <a:pt x="2646" y="5698"/>
                </a:cubicBezTo>
                <a:cubicBezTo>
                  <a:pt x="2646" y="5690"/>
                  <a:pt x="2653" y="5684"/>
                  <a:pt x="2661" y="5684"/>
                </a:cubicBezTo>
                <a:cubicBezTo>
                  <a:pt x="2690" y="5686"/>
                  <a:pt x="2719" y="5688"/>
                  <a:pt x="2748" y="5689"/>
                </a:cubicBezTo>
                <a:cubicBezTo>
                  <a:pt x="2756" y="5689"/>
                  <a:pt x="2762" y="5696"/>
                  <a:pt x="2762" y="5703"/>
                </a:cubicBezTo>
                <a:close/>
                <a:moveTo>
                  <a:pt x="2962" y="16"/>
                </a:moveTo>
                <a:lnTo>
                  <a:pt x="2962" y="16"/>
                </a:lnTo>
                <a:cubicBezTo>
                  <a:pt x="2962" y="24"/>
                  <a:pt x="2955" y="31"/>
                  <a:pt x="2947" y="30"/>
                </a:cubicBezTo>
                <a:cubicBezTo>
                  <a:pt x="2918" y="29"/>
                  <a:pt x="2889" y="29"/>
                  <a:pt x="2860" y="29"/>
                </a:cubicBezTo>
                <a:lnTo>
                  <a:pt x="2854" y="29"/>
                </a:lnTo>
                <a:cubicBezTo>
                  <a:pt x="2846" y="29"/>
                  <a:pt x="2840" y="23"/>
                  <a:pt x="2840" y="14"/>
                </a:cubicBezTo>
                <a:cubicBezTo>
                  <a:pt x="2840" y="6"/>
                  <a:pt x="2846" y="0"/>
                  <a:pt x="2854" y="0"/>
                </a:cubicBezTo>
                <a:lnTo>
                  <a:pt x="2860" y="0"/>
                </a:lnTo>
                <a:cubicBezTo>
                  <a:pt x="2889" y="0"/>
                  <a:pt x="2919" y="0"/>
                  <a:pt x="2948" y="1"/>
                </a:cubicBezTo>
                <a:cubicBezTo>
                  <a:pt x="2956" y="1"/>
                  <a:pt x="2962" y="8"/>
                  <a:pt x="2962" y="16"/>
                </a:cubicBezTo>
                <a:close/>
                <a:moveTo>
                  <a:pt x="2994" y="5703"/>
                </a:moveTo>
                <a:cubicBezTo>
                  <a:pt x="2994" y="5711"/>
                  <a:pt x="2988" y="5717"/>
                  <a:pt x="2980" y="5718"/>
                </a:cubicBezTo>
                <a:cubicBezTo>
                  <a:pt x="2951" y="5719"/>
                  <a:pt x="2922" y="5720"/>
                  <a:pt x="2892" y="5720"/>
                </a:cubicBezTo>
                <a:cubicBezTo>
                  <a:pt x="2884" y="5720"/>
                  <a:pt x="2878" y="5714"/>
                  <a:pt x="2878" y="5706"/>
                </a:cubicBezTo>
                <a:cubicBezTo>
                  <a:pt x="2878" y="5698"/>
                  <a:pt x="2884" y="5691"/>
                  <a:pt x="2892" y="5691"/>
                </a:cubicBezTo>
                <a:cubicBezTo>
                  <a:pt x="2921" y="5691"/>
                  <a:pt x="2950" y="5690"/>
                  <a:pt x="2979" y="5689"/>
                </a:cubicBezTo>
                <a:cubicBezTo>
                  <a:pt x="2987" y="5688"/>
                  <a:pt x="2993" y="5695"/>
                  <a:pt x="2994" y="5703"/>
                </a:cubicBezTo>
                <a:close/>
                <a:moveTo>
                  <a:pt x="3193" y="32"/>
                </a:moveTo>
                <a:cubicBezTo>
                  <a:pt x="3193" y="33"/>
                  <a:pt x="3193" y="33"/>
                  <a:pt x="3193" y="34"/>
                </a:cubicBezTo>
                <a:cubicBezTo>
                  <a:pt x="3192" y="42"/>
                  <a:pt x="3185" y="47"/>
                  <a:pt x="3177" y="47"/>
                </a:cubicBezTo>
                <a:cubicBezTo>
                  <a:pt x="3148" y="43"/>
                  <a:pt x="3120" y="41"/>
                  <a:pt x="3091" y="38"/>
                </a:cubicBezTo>
                <a:cubicBezTo>
                  <a:pt x="3083" y="38"/>
                  <a:pt x="3077" y="30"/>
                  <a:pt x="3078" y="23"/>
                </a:cubicBezTo>
                <a:cubicBezTo>
                  <a:pt x="3078" y="15"/>
                  <a:pt x="3085" y="9"/>
                  <a:pt x="3093" y="9"/>
                </a:cubicBezTo>
                <a:cubicBezTo>
                  <a:pt x="3122" y="12"/>
                  <a:pt x="3151" y="14"/>
                  <a:pt x="3180" y="18"/>
                </a:cubicBezTo>
                <a:cubicBezTo>
                  <a:pt x="3188" y="18"/>
                  <a:pt x="3193" y="25"/>
                  <a:pt x="3193" y="32"/>
                </a:cubicBezTo>
                <a:close/>
                <a:moveTo>
                  <a:pt x="3225" y="5684"/>
                </a:moveTo>
                <a:cubicBezTo>
                  <a:pt x="3225" y="5692"/>
                  <a:pt x="3220" y="5698"/>
                  <a:pt x="3212" y="5699"/>
                </a:cubicBezTo>
                <a:cubicBezTo>
                  <a:pt x="3183" y="5702"/>
                  <a:pt x="3154" y="5705"/>
                  <a:pt x="3125" y="5708"/>
                </a:cubicBezTo>
                <a:cubicBezTo>
                  <a:pt x="3117" y="5709"/>
                  <a:pt x="3110" y="5703"/>
                  <a:pt x="3109" y="5695"/>
                </a:cubicBezTo>
                <a:cubicBezTo>
                  <a:pt x="3109" y="5687"/>
                  <a:pt x="3115" y="5680"/>
                  <a:pt x="3123" y="5679"/>
                </a:cubicBezTo>
                <a:cubicBezTo>
                  <a:pt x="3152" y="5676"/>
                  <a:pt x="3180" y="5673"/>
                  <a:pt x="3209" y="5670"/>
                </a:cubicBezTo>
                <a:cubicBezTo>
                  <a:pt x="3217" y="5669"/>
                  <a:pt x="3224" y="5675"/>
                  <a:pt x="3225" y="5682"/>
                </a:cubicBezTo>
                <a:cubicBezTo>
                  <a:pt x="3225" y="5683"/>
                  <a:pt x="3225" y="5684"/>
                  <a:pt x="3225" y="5684"/>
                </a:cubicBezTo>
                <a:close/>
                <a:moveTo>
                  <a:pt x="3423" y="67"/>
                </a:moveTo>
                <a:cubicBezTo>
                  <a:pt x="3423" y="68"/>
                  <a:pt x="3423" y="69"/>
                  <a:pt x="3422" y="70"/>
                </a:cubicBezTo>
                <a:cubicBezTo>
                  <a:pt x="3421" y="78"/>
                  <a:pt x="3413" y="83"/>
                  <a:pt x="3405" y="82"/>
                </a:cubicBezTo>
                <a:cubicBezTo>
                  <a:pt x="3377" y="76"/>
                  <a:pt x="3349" y="71"/>
                  <a:pt x="3320" y="66"/>
                </a:cubicBezTo>
                <a:cubicBezTo>
                  <a:pt x="3312" y="65"/>
                  <a:pt x="3307" y="57"/>
                  <a:pt x="3308" y="49"/>
                </a:cubicBezTo>
                <a:cubicBezTo>
                  <a:pt x="3309" y="42"/>
                  <a:pt x="3317" y="36"/>
                  <a:pt x="3325" y="37"/>
                </a:cubicBezTo>
                <a:cubicBezTo>
                  <a:pt x="3354" y="42"/>
                  <a:pt x="3382" y="47"/>
                  <a:pt x="3411" y="53"/>
                </a:cubicBezTo>
                <a:cubicBezTo>
                  <a:pt x="3418" y="54"/>
                  <a:pt x="3423" y="60"/>
                  <a:pt x="3423" y="67"/>
                </a:cubicBezTo>
                <a:close/>
                <a:moveTo>
                  <a:pt x="3454" y="5647"/>
                </a:moveTo>
                <a:cubicBezTo>
                  <a:pt x="3454" y="5653"/>
                  <a:pt x="3449" y="5659"/>
                  <a:pt x="3442" y="5661"/>
                </a:cubicBezTo>
                <a:cubicBezTo>
                  <a:pt x="3414" y="5667"/>
                  <a:pt x="3385" y="5672"/>
                  <a:pt x="3357" y="5677"/>
                </a:cubicBezTo>
                <a:cubicBezTo>
                  <a:pt x="3349" y="5679"/>
                  <a:pt x="3341" y="5673"/>
                  <a:pt x="3340" y="5665"/>
                </a:cubicBezTo>
                <a:cubicBezTo>
                  <a:pt x="3338" y="5658"/>
                  <a:pt x="3344" y="5650"/>
                  <a:pt x="3351" y="5649"/>
                </a:cubicBezTo>
                <a:cubicBezTo>
                  <a:pt x="3380" y="5644"/>
                  <a:pt x="3408" y="5638"/>
                  <a:pt x="3437" y="5632"/>
                </a:cubicBezTo>
                <a:cubicBezTo>
                  <a:pt x="3444" y="5631"/>
                  <a:pt x="3452" y="5636"/>
                  <a:pt x="3454" y="5644"/>
                </a:cubicBezTo>
                <a:cubicBezTo>
                  <a:pt x="3454" y="5645"/>
                  <a:pt x="3454" y="5646"/>
                  <a:pt x="3454" y="5647"/>
                </a:cubicBezTo>
                <a:close/>
                <a:moveTo>
                  <a:pt x="3648" y="121"/>
                </a:moveTo>
                <a:cubicBezTo>
                  <a:pt x="3648" y="122"/>
                  <a:pt x="3648" y="123"/>
                  <a:pt x="3648" y="125"/>
                </a:cubicBezTo>
                <a:cubicBezTo>
                  <a:pt x="3646" y="133"/>
                  <a:pt x="3638" y="137"/>
                  <a:pt x="3630" y="135"/>
                </a:cubicBezTo>
                <a:cubicBezTo>
                  <a:pt x="3602" y="127"/>
                  <a:pt x="3574" y="120"/>
                  <a:pt x="3546" y="113"/>
                </a:cubicBezTo>
                <a:cubicBezTo>
                  <a:pt x="3538" y="111"/>
                  <a:pt x="3534" y="103"/>
                  <a:pt x="3536" y="95"/>
                </a:cubicBezTo>
                <a:cubicBezTo>
                  <a:pt x="3538" y="87"/>
                  <a:pt x="3545" y="83"/>
                  <a:pt x="3553" y="84"/>
                </a:cubicBezTo>
                <a:cubicBezTo>
                  <a:pt x="3582" y="92"/>
                  <a:pt x="3610" y="99"/>
                  <a:pt x="3638" y="107"/>
                </a:cubicBezTo>
                <a:cubicBezTo>
                  <a:pt x="3644" y="109"/>
                  <a:pt x="3648" y="114"/>
                  <a:pt x="3648" y="121"/>
                </a:cubicBezTo>
                <a:close/>
                <a:moveTo>
                  <a:pt x="3679" y="5590"/>
                </a:moveTo>
                <a:cubicBezTo>
                  <a:pt x="3679" y="5597"/>
                  <a:pt x="3675" y="5602"/>
                  <a:pt x="3669" y="5604"/>
                </a:cubicBezTo>
                <a:cubicBezTo>
                  <a:pt x="3641" y="5612"/>
                  <a:pt x="3613" y="5620"/>
                  <a:pt x="3584" y="5628"/>
                </a:cubicBezTo>
                <a:cubicBezTo>
                  <a:pt x="3577" y="5630"/>
                  <a:pt x="3569" y="5625"/>
                  <a:pt x="3567" y="5617"/>
                </a:cubicBezTo>
                <a:cubicBezTo>
                  <a:pt x="3564" y="5609"/>
                  <a:pt x="3569" y="5601"/>
                  <a:pt x="3577" y="5599"/>
                </a:cubicBezTo>
                <a:cubicBezTo>
                  <a:pt x="3605" y="5592"/>
                  <a:pt x="3633" y="5584"/>
                  <a:pt x="3661" y="5576"/>
                </a:cubicBezTo>
                <a:cubicBezTo>
                  <a:pt x="3668" y="5574"/>
                  <a:pt x="3676" y="5578"/>
                  <a:pt x="3679" y="5586"/>
                </a:cubicBezTo>
                <a:cubicBezTo>
                  <a:pt x="3679" y="5588"/>
                  <a:pt x="3679" y="5589"/>
                  <a:pt x="3679" y="5590"/>
                </a:cubicBezTo>
                <a:close/>
                <a:moveTo>
                  <a:pt x="3869" y="193"/>
                </a:moveTo>
                <a:cubicBezTo>
                  <a:pt x="3869" y="195"/>
                  <a:pt x="3869" y="196"/>
                  <a:pt x="3868" y="198"/>
                </a:cubicBezTo>
                <a:cubicBezTo>
                  <a:pt x="3866" y="206"/>
                  <a:pt x="3857" y="210"/>
                  <a:pt x="3850" y="207"/>
                </a:cubicBezTo>
                <a:cubicBezTo>
                  <a:pt x="3823" y="197"/>
                  <a:pt x="3795" y="187"/>
                  <a:pt x="3768" y="178"/>
                </a:cubicBezTo>
                <a:cubicBezTo>
                  <a:pt x="3760" y="175"/>
                  <a:pt x="3756" y="167"/>
                  <a:pt x="3759" y="159"/>
                </a:cubicBezTo>
                <a:cubicBezTo>
                  <a:pt x="3761" y="152"/>
                  <a:pt x="3770" y="147"/>
                  <a:pt x="3777" y="150"/>
                </a:cubicBezTo>
                <a:cubicBezTo>
                  <a:pt x="3805" y="159"/>
                  <a:pt x="3832" y="169"/>
                  <a:pt x="3860" y="179"/>
                </a:cubicBezTo>
                <a:cubicBezTo>
                  <a:pt x="3866" y="182"/>
                  <a:pt x="3869" y="187"/>
                  <a:pt x="3869" y="193"/>
                </a:cubicBezTo>
                <a:close/>
                <a:moveTo>
                  <a:pt x="3899" y="5516"/>
                </a:moveTo>
                <a:cubicBezTo>
                  <a:pt x="3899" y="5522"/>
                  <a:pt x="3895" y="5527"/>
                  <a:pt x="3890" y="5529"/>
                </a:cubicBezTo>
                <a:cubicBezTo>
                  <a:pt x="3862" y="5540"/>
                  <a:pt x="3835" y="5550"/>
                  <a:pt x="3808" y="5560"/>
                </a:cubicBezTo>
                <a:cubicBezTo>
                  <a:pt x="3800" y="5562"/>
                  <a:pt x="3792" y="5558"/>
                  <a:pt x="3789" y="5551"/>
                </a:cubicBezTo>
                <a:cubicBezTo>
                  <a:pt x="3786" y="5543"/>
                  <a:pt x="3790" y="5535"/>
                  <a:pt x="3798" y="5532"/>
                </a:cubicBezTo>
                <a:cubicBezTo>
                  <a:pt x="3825" y="5522"/>
                  <a:pt x="3852" y="5512"/>
                  <a:pt x="3879" y="5502"/>
                </a:cubicBezTo>
                <a:cubicBezTo>
                  <a:pt x="3887" y="5499"/>
                  <a:pt x="3895" y="5503"/>
                  <a:pt x="3898" y="5510"/>
                </a:cubicBezTo>
                <a:cubicBezTo>
                  <a:pt x="3899" y="5512"/>
                  <a:pt x="3899" y="5514"/>
                  <a:pt x="3899" y="5516"/>
                </a:cubicBezTo>
                <a:close/>
                <a:moveTo>
                  <a:pt x="4084" y="283"/>
                </a:moveTo>
                <a:cubicBezTo>
                  <a:pt x="4084" y="285"/>
                  <a:pt x="4083" y="287"/>
                  <a:pt x="4082" y="289"/>
                </a:cubicBezTo>
                <a:cubicBezTo>
                  <a:pt x="4079" y="297"/>
                  <a:pt x="4070" y="300"/>
                  <a:pt x="4063" y="297"/>
                </a:cubicBezTo>
                <a:cubicBezTo>
                  <a:pt x="4037" y="284"/>
                  <a:pt x="4010" y="272"/>
                  <a:pt x="3984" y="261"/>
                </a:cubicBezTo>
                <a:cubicBezTo>
                  <a:pt x="3976" y="258"/>
                  <a:pt x="3973" y="249"/>
                  <a:pt x="3976" y="242"/>
                </a:cubicBezTo>
                <a:cubicBezTo>
                  <a:pt x="3979" y="234"/>
                  <a:pt x="3988" y="231"/>
                  <a:pt x="3995" y="234"/>
                </a:cubicBezTo>
                <a:cubicBezTo>
                  <a:pt x="4022" y="246"/>
                  <a:pt x="4049" y="258"/>
                  <a:pt x="4075" y="270"/>
                </a:cubicBezTo>
                <a:cubicBezTo>
                  <a:pt x="4081" y="273"/>
                  <a:pt x="4084" y="278"/>
                  <a:pt x="4084" y="283"/>
                </a:cubicBezTo>
                <a:close/>
                <a:moveTo>
                  <a:pt x="4111" y="5424"/>
                </a:moveTo>
                <a:cubicBezTo>
                  <a:pt x="4111" y="5429"/>
                  <a:pt x="4108" y="5434"/>
                  <a:pt x="4103" y="5437"/>
                </a:cubicBezTo>
                <a:cubicBezTo>
                  <a:pt x="4077" y="5449"/>
                  <a:pt x="4051" y="5462"/>
                  <a:pt x="4024" y="5473"/>
                </a:cubicBezTo>
                <a:cubicBezTo>
                  <a:pt x="4017" y="5477"/>
                  <a:pt x="4008" y="5473"/>
                  <a:pt x="4005" y="5466"/>
                </a:cubicBezTo>
                <a:cubicBezTo>
                  <a:pt x="4002" y="5459"/>
                  <a:pt x="4005" y="5450"/>
                  <a:pt x="4012" y="5447"/>
                </a:cubicBezTo>
                <a:cubicBezTo>
                  <a:pt x="4038" y="5435"/>
                  <a:pt x="4065" y="5423"/>
                  <a:pt x="4090" y="5410"/>
                </a:cubicBezTo>
                <a:cubicBezTo>
                  <a:pt x="4098" y="5407"/>
                  <a:pt x="4106" y="5410"/>
                  <a:pt x="4110" y="5417"/>
                </a:cubicBezTo>
                <a:cubicBezTo>
                  <a:pt x="4111" y="5419"/>
                  <a:pt x="4111" y="5421"/>
                  <a:pt x="4111" y="5424"/>
                </a:cubicBezTo>
                <a:close/>
                <a:moveTo>
                  <a:pt x="4290" y="391"/>
                </a:moveTo>
                <a:cubicBezTo>
                  <a:pt x="4290" y="393"/>
                  <a:pt x="4289" y="396"/>
                  <a:pt x="4288" y="398"/>
                </a:cubicBezTo>
                <a:cubicBezTo>
                  <a:pt x="4284" y="405"/>
                  <a:pt x="4275" y="407"/>
                  <a:pt x="4268" y="403"/>
                </a:cubicBezTo>
                <a:cubicBezTo>
                  <a:pt x="4243" y="389"/>
                  <a:pt x="4218" y="375"/>
                  <a:pt x="4192" y="361"/>
                </a:cubicBezTo>
                <a:cubicBezTo>
                  <a:pt x="4185" y="357"/>
                  <a:pt x="4182" y="349"/>
                  <a:pt x="4186" y="342"/>
                </a:cubicBezTo>
                <a:cubicBezTo>
                  <a:pt x="4190" y="334"/>
                  <a:pt x="4199" y="332"/>
                  <a:pt x="4206" y="336"/>
                </a:cubicBezTo>
                <a:cubicBezTo>
                  <a:pt x="4232" y="349"/>
                  <a:pt x="4257" y="364"/>
                  <a:pt x="4283" y="378"/>
                </a:cubicBezTo>
                <a:cubicBezTo>
                  <a:pt x="4287" y="381"/>
                  <a:pt x="4290" y="386"/>
                  <a:pt x="4290" y="391"/>
                </a:cubicBezTo>
                <a:close/>
                <a:moveTo>
                  <a:pt x="4316" y="5314"/>
                </a:moveTo>
                <a:cubicBezTo>
                  <a:pt x="4316" y="5319"/>
                  <a:pt x="4313" y="5324"/>
                  <a:pt x="4309" y="5327"/>
                </a:cubicBezTo>
                <a:cubicBezTo>
                  <a:pt x="4283" y="5342"/>
                  <a:pt x="4258" y="5356"/>
                  <a:pt x="4233" y="5370"/>
                </a:cubicBezTo>
                <a:cubicBezTo>
                  <a:pt x="4225" y="5374"/>
                  <a:pt x="4217" y="5371"/>
                  <a:pt x="4213" y="5364"/>
                </a:cubicBezTo>
                <a:cubicBezTo>
                  <a:pt x="4209" y="5357"/>
                  <a:pt x="4212" y="5348"/>
                  <a:pt x="4219" y="5344"/>
                </a:cubicBezTo>
                <a:cubicBezTo>
                  <a:pt x="4244" y="5331"/>
                  <a:pt x="4269" y="5316"/>
                  <a:pt x="4294" y="5302"/>
                </a:cubicBezTo>
                <a:cubicBezTo>
                  <a:pt x="4301" y="5298"/>
                  <a:pt x="4310" y="5300"/>
                  <a:pt x="4314" y="5307"/>
                </a:cubicBezTo>
                <a:cubicBezTo>
                  <a:pt x="4315" y="5309"/>
                  <a:pt x="4316" y="5312"/>
                  <a:pt x="4316" y="5314"/>
                </a:cubicBezTo>
                <a:close/>
                <a:moveTo>
                  <a:pt x="4486" y="515"/>
                </a:moveTo>
                <a:cubicBezTo>
                  <a:pt x="4486" y="517"/>
                  <a:pt x="4486" y="520"/>
                  <a:pt x="4484" y="523"/>
                </a:cubicBezTo>
                <a:cubicBezTo>
                  <a:pt x="4479" y="529"/>
                  <a:pt x="4470" y="531"/>
                  <a:pt x="4464" y="527"/>
                </a:cubicBezTo>
                <a:cubicBezTo>
                  <a:pt x="4440" y="510"/>
                  <a:pt x="4416" y="494"/>
                  <a:pt x="4391" y="478"/>
                </a:cubicBezTo>
                <a:cubicBezTo>
                  <a:pt x="4385" y="474"/>
                  <a:pt x="4383" y="465"/>
                  <a:pt x="4387" y="458"/>
                </a:cubicBezTo>
                <a:cubicBezTo>
                  <a:pt x="4391" y="452"/>
                  <a:pt x="4400" y="450"/>
                  <a:pt x="4407" y="454"/>
                </a:cubicBezTo>
                <a:cubicBezTo>
                  <a:pt x="4432" y="470"/>
                  <a:pt x="4456" y="486"/>
                  <a:pt x="4480" y="502"/>
                </a:cubicBezTo>
                <a:cubicBezTo>
                  <a:pt x="4484" y="505"/>
                  <a:pt x="4486" y="510"/>
                  <a:pt x="4486" y="515"/>
                </a:cubicBezTo>
                <a:close/>
                <a:moveTo>
                  <a:pt x="4511" y="5189"/>
                </a:moveTo>
                <a:cubicBezTo>
                  <a:pt x="4511" y="5193"/>
                  <a:pt x="4508" y="5198"/>
                  <a:pt x="4504" y="5201"/>
                </a:cubicBezTo>
                <a:cubicBezTo>
                  <a:pt x="4480" y="5217"/>
                  <a:pt x="4456" y="5234"/>
                  <a:pt x="4432" y="5250"/>
                </a:cubicBezTo>
                <a:cubicBezTo>
                  <a:pt x="4425" y="5254"/>
                  <a:pt x="4416" y="5252"/>
                  <a:pt x="4412" y="5246"/>
                </a:cubicBezTo>
                <a:cubicBezTo>
                  <a:pt x="4407" y="5239"/>
                  <a:pt x="4409" y="5230"/>
                  <a:pt x="4416" y="5226"/>
                </a:cubicBezTo>
                <a:cubicBezTo>
                  <a:pt x="4440" y="5210"/>
                  <a:pt x="4464" y="5193"/>
                  <a:pt x="4488" y="5177"/>
                </a:cubicBezTo>
                <a:cubicBezTo>
                  <a:pt x="4494" y="5172"/>
                  <a:pt x="4503" y="5174"/>
                  <a:pt x="4508" y="5180"/>
                </a:cubicBezTo>
                <a:cubicBezTo>
                  <a:pt x="4510" y="5183"/>
                  <a:pt x="4511" y="5186"/>
                  <a:pt x="4511" y="5189"/>
                </a:cubicBezTo>
                <a:close/>
                <a:moveTo>
                  <a:pt x="4672" y="654"/>
                </a:moveTo>
                <a:cubicBezTo>
                  <a:pt x="4672" y="657"/>
                  <a:pt x="4671" y="660"/>
                  <a:pt x="4669" y="663"/>
                </a:cubicBezTo>
                <a:cubicBezTo>
                  <a:pt x="4664" y="669"/>
                  <a:pt x="4655" y="670"/>
                  <a:pt x="4648" y="665"/>
                </a:cubicBezTo>
                <a:cubicBezTo>
                  <a:pt x="4626" y="647"/>
                  <a:pt x="4603" y="629"/>
                  <a:pt x="4580" y="611"/>
                </a:cubicBezTo>
                <a:cubicBezTo>
                  <a:pt x="4574" y="607"/>
                  <a:pt x="4573" y="597"/>
                  <a:pt x="4578" y="591"/>
                </a:cubicBezTo>
                <a:cubicBezTo>
                  <a:pt x="4583" y="585"/>
                  <a:pt x="4592" y="583"/>
                  <a:pt x="4598" y="588"/>
                </a:cubicBezTo>
                <a:cubicBezTo>
                  <a:pt x="4621" y="606"/>
                  <a:pt x="4644" y="624"/>
                  <a:pt x="4667" y="643"/>
                </a:cubicBezTo>
                <a:cubicBezTo>
                  <a:pt x="4670" y="645"/>
                  <a:pt x="4672" y="650"/>
                  <a:pt x="4672" y="654"/>
                </a:cubicBezTo>
                <a:close/>
                <a:moveTo>
                  <a:pt x="4695" y="5048"/>
                </a:moveTo>
                <a:cubicBezTo>
                  <a:pt x="4695" y="5052"/>
                  <a:pt x="4693" y="5056"/>
                  <a:pt x="4689" y="5059"/>
                </a:cubicBezTo>
                <a:cubicBezTo>
                  <a:pt x="4667" y="5078"/>
                  <a:pt x="4644" y="5096"/>
                  <a:pt x="4621" y="5114"/>
                </a:cubicBezTo>
                <a:cubicBezTo>
                  <a:pt x="4615" y="5119"/>
                  <a:pt x="4606" y="5118"/>
                  <a:pt x="4601" y="5111"/>
                </a:cubicBezTo>
                <a:cubicBezTo>
                  <a:pt x="4596" y="5105"/>
                  <a:pt x="4597" y="5096"/>
                  <a:pt x="4603" y="5091"/>
                </a:cubicBezTo>
                <a:cubicBezTo>
                  <a:pt x="4626" y="5073"/>
                  <a:pt x="4649" y="5055"/>
                  <a:pt x="4671" y="5036"/>
                </a:cubicBezTo>
                <a:cubicBezTo>
                  <a:pt x="4677" y="5031"/>
                  <a:pt x="4686" y="5032"/>
                  <a:pt x="4691" y="5038"/>
                </a:cubicBezTo>
                <a:cubicBezTo>
                  <a:pt x="4694" y="5041"/>
                  <a:pt x="4695" y="5044"/>
                  <a:pt x="4695" y="5048"/>
                </a:cubicBezTo>
                <a:close/>
                <a:moveTo>
                  <a:pt x="4846" y="808"/>
                </a:moveTo>
                <a:cubicBezTo>
                  <a:pt x="4846" y="812"/>
                  <a:pt x="4845" y="815"/>
                  <a:pt x="4842" y="818"/>
                </a:cubicBezTo>
                <a:cubicBezTo>
                  <a:pt x="4836" y="824"/>
                  <a:pt x="4827" y="824"/>
                  <a:pt x="4821" y="818"/>
                </a:cubicBezTo>
                <a:cubicBezTo>
                  <a:pt x="4800" y="798"/>
                  <a:pt x="4779" y="779"/>
                  <a:pt x="4758" y="759"/>
                </a:cubicBezTo>
                <a:cubicBezTo>
                  <a:pt x="4752" y="754"/>
                  <a:pt x="4752" y="745"/>
                  <a:pt x="4757" y="739"/>
                </a:cubicBezTo>
                <a:cubicBezTo>
                  <a:pt x="4762" y="733"/>
                  <a:pt x="4771" y="732"/>
                  <a:pt x="4777" y="738"/>
                </a:cubicBezTo>
                <a:cubicBezTo>
                  <a:pt x="4799" y="757"/>
                  <a:pt x="4820" y="777"/>
                  <a:pt x="4841" y="797"/>
                </a:cubicBezTo>
                <a:cubicBezTo>
                  <a:pt x="4844" y="800"/>
                  <a:pt x="4846" y="804"/>
                  <a:pt x="4846" y="808"/>
                </a:cubicBezTo>
                <a:close/>
                <a:moveTo>
                  <a:pt x="4867" y="4892"/>
                </a:moveTo>
                <a:cubicBezTo>
                  <a:pt x="4867" y="4896"/>
                  <a:pt x="4865" y="4900"/>
                  <a:pt x="4862" y="4902"/>
                </a:cubicBezTo>
                <a:cubicBezTo>
                  <a:pt x="4842" y="4923"/>
                  <a:pt x="4820" y="4943"/>
                  <a:pt x="4799" y="4963"/>
                </a:cubicBezTo>
                <a:cubicBezTo>
                  <a:pt x="4793" y="4968"/>
                  <a:pt x="4784" y="4968"/>
                  <a:pt x="4778" y="4962"/>
                </a:cubicBezTo>
                <a:cubicBezTo>
                  <a:pt x="4773" y="4956"/>
                  <a:pt x="4773" y="4947"/>
                  <a:pt x="4779" y="4941"/>
                </a:cubicBezTo>
                <a:cubicBezTo>
                  <a:pt x="4800" y="4922"/>
                  <a:pt x="4821" y="4902"/>
                  <a:pt x="4842" y="4882"/>
                </a:cubicBezTo>
                <a:cubicBezTo>
                  <a:pt x="4848" y="4876"/>
                  <a:pt x="4857" y="4876"/>
                  <a:pt x="4863" y="4882"/>
                </a:cubicBezTo>
                <a:cubicBezTo>
                  <a:pt x="4865" y="4885"/>
                  <a:pt x="4867" y="4888"/>
                  <a:pt x="4867" y="4892"/>
                </a:cubicBezTo>
                <a:close/>
                <a:moveTo>
                  <a:pt x="5007" y="975"/>
                </a:moveTo>
                <a:cubicBezTo>
                  <a:pt x="5007" y="979"/>
                  <a:pt x="5005" y="983"/>
                  <a:pt x="5002" y="986"/>
                </a:cubicBezTo>
                <a:cubicBezTo>
                  <a:pt x="4996" y="992"/>
                  <a:pt x="4986" y="991"/>
                  <a:pt x="4981" y="985"/>
                </a:cubicBezTo>
                <a:cubicBezTo>
                  <a:pt x="4962" y="963"/>
                  <a:pt x="4943" y="942"/>
                  <a:pt x="4923" y="921"/>
                </a:cubicBezTo>
                <a:cubicBezTo>
                  <a:pt x="4917" y="915"/>
                  <a:pt x="4918" y="906"/>
                  <a:pt x="4923" y="900"/>
                </a:cubicBezTo>
                <a:cubicBezTo>
                  <a:pt x="4929" y="895"/>
                  <a:pt x="4938" y="895"/>
                  <a:pt x="4944" y="901"/>
                </a:cubicBezTo>
                <a:cubicBezTo>
                  <a:pt x="4964" y="922"/>
                  <a:pt x="4984" y="944"/>
                  <a:pt x="5003" y="966"/>
                </a:cubicBezTo>
                <a:cubicBezTo>
                  <a:pt x="5005" y="968"/>
                  <a:pt x="5007" y="972"/>
                  <a:pt x="5007" y="975"/>
                </a:cubicBezTo>
                <a:close/>
                <a:moveTo>
                  <a:pt x="5026" y="4723"/>
                </a:moveTo>
                <a:cubicBezTo>
                  <a:pt x="5026" y="4726"/>
                  <a:pt x="5025" y="4730"/>
                  <a:pt x="5022" y="4732"/>
                </a:cubicBezTo>
                <a:cubicBezTo>
                  <a:pt x="5003" y="4755"/>
                  <a:pt x="4984" y="4776"/>
                  <a:pt x="4964" y="4798"/>
                </a:cubicBezTo>
                <a:cubicBezTo>
                  <a:pt x="4958" y="4804"/>
                  <a:pt x="4949" y="4804"/>
                  <a:pt x="4943" y="4799"/>
                </a:cubicBezTo>
                <a:cubicBezTo>
                  <a:pt x="4937" y="4793"/>
                  <a:pt x="4937" y="4784"/>
                  <a:pt x="4942" y="4778"/>
                </a:cubicBezTo>
                <a:cubicBezTo>
                  <a:pt x="4962" y="4757"/>
                  <a:pt x="4981" y="4735"/>
                  <a:pt x="5000" y="4713"/>
                </a:cubicBezTo>
                <a:cubicBezTo>
                  <a:pt x="5005" y="4707"/>
                  <a:pt x="5015" y="4707"/>
                  <a:pt x="5021" y="4712"/>
                </a:cubicBezTo>
                <a:cubicBezTo>
                  <a:pt x="5024" y="4715"/>
                  <a:pt x="5026" y="4719"/>
                  <a:pt x="5026" y="4723"/>
                </a:cubicBezTo>
                <a:close/>
                <a:moveTo>
                  <a:pt x="5153" y="1155"/>
                </a:moveTo>
                <a:cubicBezTo>
                  <a:pt x="5153" y="1159"/>
                  <a:pt x="5151" y="1164"/>
                  <a:pt x="5147" y="1167"/>
                </a:cubicBezTo>
                <a:cubicBezTo>
                  <a:pt x="5141" y="1172"/>
                  <a:pt x="5132" y="1170"/>
                  <a:pt x="5127" y="1164"/>
                </a:cubicBezTo>
                <a:cubicBezTo>
                  <a:pt x="5110" y="1141"/>
                  <a:pt x="5092" y="1118"/>
                  <a:pt x="5074" y="1095"/>
                </a:cubicBezTo>
                <a:cubicBezTo>
                  <a:pt x="5069" y="1089"/>
                  <a:pt x="5070" y="1080"/>
                  <a:pt x="5076" y="1075"/>
                </a:cubicBezTo>
                <a:cubicBezTo>
                  <a:pt x="5083" y="1070"/>
                  <a:pt x="5092" y="1071"/>
                  <a:pt x="5097" y="1077"/>
                </a:cubicBezTo>
                <a:cubicBezTo>
                  <a:pt x="5115" y="1100"/>
                  <a:pt x="5133" y="1123"/>
                  <a:pt x="5150" y="1146"/>
                </a:cubicBezTo>
                <a:cubicBezTo>
                  <a:pt x="5152" y="1149"/>
                  <a:pt x="5153" y="1152"/>
                  <a:pt x="5153" y="1155"/>
                </a:cubicBezTo>
                <a:close/>
                <a:moveTo>
                  <a:pt x="5171" y="4541"/>
                </a:moveTo>
                <a:cubicBezTo>
                  <a:pt x="5171" y="4544"/>
                  <a:pt x="5170" y="4547"/>
                  <a:pt x="5168" y="4550"/>
                </a:cubicBezTo>
                <a:cubicBezTo>
                  <a:pt x="5151" y="4574"/>
                  <a:pt x="5133" y="4597"/>
                  <a:pt x="5115" y="4620"/>
                </a:cubicBezTo>
                <a:cubicBezTo>
                  <a:pt x="5110" y="4626"/>
                  <a:pt x="5101" y="4627"/>
                  <a:pt x="5094" y="4622"/>
                </a:cubicBezTo>
                <a:cubicBezTo>
                  <a:pt x="5088" y="4617"/>
                  <a:pt x="5087" y="4608"/>
                  <a:pt x="5092" y="4602"/>
                </a:cubicBezTo>
                <a:cubicBezTo>
                  <a:pt x="5110" y="4579"/>
                  <a:pt x="5127" y="4556"/>
                  <a:pt x="5144" y="4533"/>
                </a:cubicBezTo>
                <a:cubicBezTo>
                  <a:pt x="5149" y="4526"/>
                  <a:pt x="5158" y="4525"/>
                  <a:pt x="5165" y="4530"/>
                </a:cubicBezTo>
                <a:cubicBezTo>
                  <a:pt x="5169" y="4533"/>
                  <a:pt x="5171" y="4537"/>
                  <a:pt x="5171" y="4541"/>
                </a:cubicBezTo>
                <a:close/>
                <a:moveTo>
                  <a:pt x="5285" y="1346"/>
                </a:moveTo>
                <a:cubicBezTo>
                  <a:pt x="5285" y="1351"/>
                  <a:pt x="5282" y="1356"/>
                  <a:pt x="5278" y="1358"/>
                </a:cubicBezTo>
                <a:cubicBezTo>
                  <a:pt x="5271" y="1363"/>
                  <a:pt x="5262" y="1361"/>
                  <a:pt x="5258" y="1354"/>
                </a:cubicBezTo>
                <a:cubicBezTo>
                  <a:pt x="5242" y="1329"/>
                  <a:pt x="5227" y="1305"/>
                  <a:pt x="5210" y="1281"/>
                </a:cubicBezTo>
                <a:cubicBezTo>
                  <a:pt x="5206" y="1275"/>
                  <a:pt x="5208" y="1266"/>
                  <a:pt x="5214" y="1261"/>
                </a:cubicBezTo>
                <a:cubicBezTo>
                  <a:pt x="5221" y="1257"/>
                  <a:pt x="5230" y="1258"/>
                  <a:pt x="5235" y="1265"/>
                </a:cubicBezTo>
                <a:cubicBezTo>
                  <a:pt x="5251" y="1289"/>
                  <a:pt x="5267" y="1314"/>
                  <a:pt x="5282" y="1338"/>
                </a:cubicBezTo>
                <a:cubicBezTo>
                  <a:pt x="5284" y="1341"/>
                  <a:pt x="5285" y="1343"/>
                  <a:pt x="5285" y="1346"/>
                </a:cubicBezTo>
                <a:close/>
                <a:moveTo>
                  <a:pt x="5300" y="4349"/>
                </a:moveTo>
                <a:cubicBezTo>
                  <a:pt x="5300" y="4351"/>
                  <a:pt x="5300" y="4354"/>
                  <a:pt x="5298" y="4356"/>
                </a:cubicBezTo>
                <a:cubicBezTo>
                  <a:pt x="5283" y="4381"/>
                  <a:pt x="5267" y="4406"/>
                  <a:pt x="5251" y="4430"/>
                </a:cubicBezTo>
                <a:cubicBezTo>
                  <a:pt x="5247" y="4437"/>
                  <a:pt x="5238" y="4439"/>
                  <a:pt x="5231" y="4434"/>
                </a:cubicBezTo>
                <a:cubicBezTo>
                  <a:pt x="5224" y="4430"/>
                  <a:pt x="5222" y="4421"/>
                  <a:pt x="5227" y="4414"/>
                </a:cubicBezTo>
                <a:cubicBezTo>
                  <a:pt x="5243" y="4390"/>
                  <a:pt x="5258" y="4366"/>
                  <a:pt x="5273" y="4341"/>
                </a:cubicBezTo>
                <a:cubicBezTo>
                  <a:pt x="5278" y="4334"/>
                  <a:pt x="5286" y="4332"/>
                  <a:pt x="5293" y="4336"/>
                </a:cubicBezTo>
                <a:cubicBezTo>
                  <a:pt x="5298" y="4339"/>
                  <a:pt x="5300" y="4344"/>
                  <a:pt x="5300" y="4349"/>
                </a:cubicBezTo>
                <a:close/>
                <a:moveTo>
                  <a:pt x="5400" y="1547"/>
                </a:moveTo>
                <a:cubicBezTo>
                  <a:pt x="5400" y="1552"/>
                  <a:pt x="5397" y="1557"/>
                  <a:pt x="5392" y="1560"/>
                </a:cubicBezTo>
                <a:cubicBezTo>
                  <a:pt x="5385" y="1564"/>
                  <a:pt x="5376" y="1561"/>
                  <a:pt x="5372" y="1554"/>
                </a:cubicBezTo>
                <a:cubicBezTo>
                  <a:pt x="5359" y="1528"/>
                  <a:pt x="5345" y="1503"/>
                  <a:pt x="5331" y="1478"/>
                </a:cubicBezTo>
                <a:cubicBezTo>
                  <a:pt x="5327" y="1471"/>
                  <a:pt x="5330" y="1462"/>
                  <a:pt x="5337" y="1458"/>
                </a:cubicBezTo>
                <a:cubicBezTo>
                  <a:pt x="5344" y="1454"/>
                  <a:pt x="5353" y="1456"/>
                  <a:pt x="5357" y="1464"/>
                </a:cubicBezTo>
                <a:cubicBezTo>
                  <a:pt x="5371" y="1489"/>
                  <a:pt x="5385" y="1514"/>
                  <a:pt x="5398" y="1540"/>
                </a:cubicBezTo>
                <a:cubicBezTo>
                  <a:pt x="5399" y="1542"/>
                  <a:pt x="5400" y="1545"/>
                  <a:pt x="5400" y="1547"/>
                </a:cubicBezTo>
                <a:close/>
                <a:moveTo>
                  <a:pt x="5414" y="4146"/>
                </a:moveTo>
                <a:cubicBezTo>
                  <a:pt x="5414" y="4148"/>
                  <a:pt x="5413" y="4150"/>
                  <a:pt x="5412" y="4152"/>
                </a:cubicBezTo>
                <a:cubicBezTo>
                  <a:pt x="5399" y="4179"/>
                  <a:pt x="5385" y="4204"/>
                  <a:pt x="5371" y="4230"/>
                </a:cubicBezTo>
                <a:cubicBezTo>
                  <a:pt x="5368" y="4237"/>
                  <a:pt x="5359" y="4240"/>
                  <a:pt x="5352" y="4236"/>
                </a:cubicBezTo>
                <a:cubicBezTo>
                  <a:pt x="5345" y="4232"/>
                  <a:pt x="5342" y="4223"/>
                  <a:pt x="5346" y="4216"/>
                </a:cubicBezTo>
                <a:cubicBezTo>
                  <a:pt x="5360" y="4191"/>
                  <a:pt x="5373" y="4165"/>
                  <a:pt x="5386" y="4139"/>
                </a:cubicBezTo>
                <a:cubicBezTo>
                  <a:pt x="5390" y="4132"/>
                  <a:pt x="5399" y="4129"/>
                  <a:pt x="5406" y="4133"/>
                </a:cubicBezTo>
                <a:cubicBezTo>
                  <a:pt x="5411" y="4136"/>
                  <a:pt x="5414" y="4141"/>
                  <a:pt x="5414" y="4146"/>
                </a:cubicBezTo>
                <a:close/>
                <a:moveTo>
                  <a:pt x="5498" y="1757"/>
                </a:moveTo>
                <a:cubicBezTo>
                  <a:pt x="5498" y="1762"/>
                  <a:pt x="5495" y="1768"/>
                  <a:pt x="5490" y="1770"/>
                </a:cubicBezTo>
                <a:cubicBezTo>
                  <a:pt x="5482" y="1773"/>
                  <a:pt x="5474" y="1770"/>
                  <a:pt x="5470" y="1762"/>
                </a:cubicBezTo>
                <a:cubicBezTo>
                  <a:pt x="5459" y="1736"/>
                  <a:pt x="5448" y="1709"/>
                  <a:pt x="5436" y="1683"/>
                </a:cubicBezTo>
                <a:cubicBezTo>
                  <a:pt x="5432" y="1676"/>
                  <a:pt x="5436" y="1667"/>
                  <a:pt x="5443" y="1664"/>
                </a:cubicBezTo>
                <a:cubicBezTo>
                  <a:pt x="5450" y="1661"/>
                  <a:pt x="5459" y="1664"/>
                  <a:pt x="5462" y="1671"/>
                </a:cubicBezTo>
                <a:cubicBezTo>
                  <a:pt x="5474" y="1697"/>
                  <a:pt x="5486" y="1724"/>
                  <a:pt x="5497" y="1751"/>
                </a:cubicBezTo>
                <a:cubicBezTo>
                  <a:pt x="5498" y="1753"/>
                  <a:pt x="5498" y="1755"/>
                  <a:pt x="5498" y="1757"/>
                </a:cubicBezTo>
                <a:close/>
                <a:moveTo>
                  <a:pt x="5510" y="3934"/>
                </a:moveTo>
                <a:cubicBezTo>
                  <a:pt x="5510" y="3936"/>
                  <a:pt x="5510" y="3938"/>
                  <a:pt x="5509" y="3940"/>
                </a:cubicBezTo>
                <a:cubicBezTo>
                  <a:pt x="5498" y="3967"/>
                  <a:pt x="5487" y="3994"/>
                  <a:pt x="5475" y="4021"/>
                </a:cubicBezTo>
                <a:cubicBezTo>
                  <a:pt x="5472" y="4028"/>
                  <a:pt x="5463" y="4031"/>
                  <a:pt x="5456" y="4028"/>
                </a:cubicBezTo>
                <a:cubicBezTo>
                  <a:pt x="5448" y="4025"/>
                  <a:pt x="5445" y="4016"/>
                  <a:pt x="5448" y="4009"/>
                </a:cubicBezTo>
                <a:cubicBezTo>
                  <a:pt x="5460" y="3982"/>
                  <a:pt x="5471" y="3956"/>
                  <a:pt x="5482" y="3929"/>
                </a:cubicBezTo>
                <a:cubicBezTo>
                  <a:pt x="5485" y="3921"/>
                  <a:pt x="5494" y="3918"/>
                  <a:pt x="5501" y="3921"/>
                </a:cubicBezTo>
                <a:cubicBezTo>
                  <a:pt x="5507" y="3923"/>
                  <a:pt x="5510" y="3929"/>
                  <a:pt x="5510" y="3934"/>
                </a:cubicBezTo>
                <a:close/>
                <a:moveTo>
                  <a:pt x="5580" y="1974"/>
                </a:moveTo>
                <a:cubicBezTo>
                  <a:pt x="5580" y="1980"/>
                  <a:pt x="5576" y="1986"/>
                  <a:pt x="5569" y="1988"/>
                </a:cubicBezTo>
                <a:cubicBezTo>
                  <a:pt x="5562" y="1990"/>
                  <a:pt x="5554" y="1986"/>
                  <a:pt x="5551" y="1978"/>
                </a:cubicBezTo>
                <a:cubicBezTo>
                  <a:pt x="5542" y="1951"/>
                  <a:pt x="5533" y="1923"/>
                  <a:pt x="5523" y="1896"/>
                </a:cubicBezTo>
                <a:cubicBezTo>
                  <a:pt x="5520" y="1889"/>
                  <a:pt x="5524" y="1880"/>
                  <a:pt x="5532" y="1878"/>
                </a:cubicBezTo>
                <a:cubicBezTo>
                  <a:pt x="5539" y="1875"/>
                  <a:pt x="5548" y="1879"/>
                  <a:pt x="5550" y="1886"/>
                </a:cubicBezTo>
                <a:cubicBezTo>
                  <a:pt x="5560" y="1914"/>
                  <a:pt x="5570" y="1941"/>
                  <a:pt x="5579" y="1969"/>
                </a:cubicBezTo>
                <a:cubicBezTo>
                  <a:pt x="5579" y="1971"/>
                  <a:pt x="5580" y="1972"/>
                  <a:pt x="5580" y="1974"/>
                </a:cubicBezTo>
                <a:close/>
                <a:moveTo>
                  <a:pt x="5589" y="3716"/>
                </a:moveTo>
                <a:cubicBezTo>
                  <a:pt x="5589" y="3717"/>
                  <a:pt x="5589" y="3719"/>
                  <a:pt x="5589" y="3720"/>
                </a:cubicBezTo>
                <a:cubicBezTo>
                  <a:pt x="5580" y="3748"/>
                  <a:pt x="5571" y="3776"/>
                  <a:pt x="5561" y="3803"/>
                </a:cubicBezTo>
                <a:cubicBezTo>
                  <a:pt x="5558" y="3811"/>
                  <a:pt x="5550" y="3815"/>
                  <a:pt x="5543" y="3812"/>
                </a:cubicBezTo>
                <a:cubicBezTo>
                  <a:pt x="5535" y="3810"/>
                  <a:pt x="5531" y="3801"/>
                  <a:pt x="5534" y="3794"/>
                </a:cubicBezTo>
                <a:cubicBezTo>
                  <a:pt x="5543" y="3766"/>
                  <a:pt x="5552" y="3739"/>
                  <a:pt x="5561" y="3711"/>
                </a:cubicBezTo>
                <a:cubicBezTo>
                  <a:pt x="5563" y="3703"/>
                  <a:pt x="5572" y="3699"/>
                  <a:pt x="5579" y="3702"/>
                </a:cubicBezTo>
                <a:cubicBezTo>
                  <a:pt x="5585" y="3704"/>
                  <a:pt x="5589" y="3709"/>
                  <a:pt x="5589" y="3716"/>
                </a:cubicBezTo>
                <a:close/>
                <a:moveTo>
                  <a:pt x="5643" y="2197"/>
                </a:moveTo>
                <a:cubicBezTo>
                  <a:pt x="5643" y="2204"/>
                  <a:pt x="5638" y="2210"/>
                  <a:pt x="5631" y="2211"/>
                </a:cubicBezTo>
                <a:cubicBezTo>
                  <a:pt x="5624" y="2213"/>
                  <a:pt x="5616" y="2208"/>
                  <a:pt x="5614" y="2200"/>
                </a:cubicBezTo>
                <a:cubicBezTo>
                  <a:pt x="5607" y="2172"/>
                  <a:pt x="5600" y="2144"/>
                  <a:pt x="5593" y="2117"/>
                </a:cubicBezTo>
                <a:cubicBezTo>
                  <a:pt x="5590" y="2109"/>
                  <a:pt x="5595" y="2101"/>
                  <a:pt x="5603" y="2099"/>
                </a:cubicBezTo>
                <a:cubicBezTo>
                  <a:pt x="5611" y="2097"/>
                  <a:pt x="5619" y="2101"/>
                  <a:pt x="5621" y="2109"/>
                </a:cubicBezTo>
                <a:cubicBezTo>
                  <a:pt x="5628" y="2137"/>
                  <a:pt x="5635" y="2165"/>
                  <a:pt x="5642" y="2194"/>
                </a:cubicBezTo>
                <a:cubicBezTo>
                  <a:pt x="5643" y="2195"/>
                  <a:pt x="5643" y="2196"/>
                  <a:pt x="5643" y="2197"/>
                </a:cubicBezTo>
                <a:close/>
                <a:moveTo>
                  <a:pt x="5650" y="3491"/>
                </a:moveTo>
                <a:cubicBezTo>
                  <a:pt x="5650" y="3493"/>
                  <a:pt x="5650" y="3494"/>
                  <a:pt x="5650" y="3495"/>
                </a:cubicBezTo>
                <a:cubicBezTo>
                  <a:pt x="5643" y="3523"/>
                  <a:pt x="5636" y="3552"/>
                  <a:pt x="5629" y="3580"/>
                </a:cubicBezTo>
                <a:cubicBezTo>
                  <a:pt x="5627" y="3588"/>
                  <a:pt x="5619" y="3592"/>
                  <a:pt x="5611" y="3590"/>
                </a:cubicBezTo>
                <a:cubicBezTo>
                  <a:pt x="5603" y="3588"/>
                  <a:pt x="5599" y="3580"/>
                  <a:pt x="5601" y="3572"/>
                </a:cubicBezTo>
                <a:cubicBezTo>
                  <a:pt x="5608" y="3545"/>
                  <a:pt x="5615" y="3517"/>
                  <a:pt x="5621" y="3488"/>
                </a:cubicBezTo>
                <a:cubicBezTo>
                  <a:pt x="5623" y="3480"/>
                  <a:pt x="5631" y="3475"/>
                  <a:pt x="5639" y="3477"/>
                </a:cubicBezTo>
                <a:cubicBezTo>
                  <a:pt x="5645" y="3479"/>
                  <a:pt x="5650" y="3485"/>
                  <a:pt x="5650" y="3491"/>
                </a:cubicBezTo>
                <a:close/>
                <a:moveTo>
                  <a:pt x="5687" y="2425"/>
                </a:moveTo>
                <a:cubicBezTo>
                  <a:pt x="5687" y="2432"/>
                  <a:pt x="5682" y="2438"/>
                  <a:pt x="5675" y="2439"/>
                </a:cubicBezTo>
                <a:cubicBezTo>
                  <a:pt x="5667" y="2440"/>
                  <a:pt x="5659" y="2435"/>
                  <a:pt x="5658" y="2427"/>
                </a:cubicBezTo>
                <a:cubicBezTo>
                  <a:pt x="5654" y="2398"/>
                  <a:pt x="5649" y="2370"/>
                  <a:pt x="5644" y="2342"/>
                </a:cubicBezTo>
                <a:cubicBezTo>
                  <a:pt x="5642" y="2334"/>
                  <a:pt x="5648" y="2326"/>
                  <a:pt x="5655" y="2325"/>
                </a:cubicBezTo>
                <a:cubicBezTo>
                  <a:pt x="5663" y="2323"/>
                  <a:pt x="5671" y="2328"/>
                  <a:pt x="5672" y="2336"/>
                </a:cubicBezTo>
                <a:cubicBezTo>
                  <a:pt x="5678" y="2365"/>
                  <a:pt x="5683" y="2394"/>
                  <a:pt x="5687" y="2423"/>
                </a:cubicBezTo>
                <a:cubicBezTo>
                  <a:pt x="5687" y="2423"/>
                  <a:pt x="5687" y="2424"/>
                  <a:pt x="5687" y="2425"/>
                </a:cubicBezTo>
                <a:close/>
                <a:moveTo>
                  <a:pt x="5692" y="3263"/>
                </a:moveTo>
                <a:cubicBezTo>
                  <a:pt x="5692" y="3264"/>
                  <a:pt x="5692" y="3265"/>
                  <a:pt x="5692" y="3265"/>
                </a:cubicBezTo>
                <a:cubicBezTo>
                  <a:pt x="5688" y="3294"/>
                  <a:pt x="5683" y="3323"/>
                  <a:pt x="5678" y="3352"/>
                </a:cubicBezTo>
                <a:cubicBezTo>
                  <a:pt x="5677" y="3360"/>
                  <a:pt x="5669" y="3365"/>
                  <a:pt x="5661" y="3364"/>
                </a:cubicBezTo>
                <a:cubicBezTo>
                  <a:pt x="5653" y="3362"/>
                  <a:pt x="5648" y="3355"/>
                  <a:pt x="5649" y="3347"/>
                </a:cubicBezTo>
                <a:cubicBezTo>
                  <a:pt x="5654" y="3318"/>
                  <a:pt x="5659" y="3290"/>
                  <a:pt x="5663" y="3261"/>
                </a:cubicBezTo>
                <a:cubicBezTo>
                  <a:pt x="5664" y="3253"/>
                  <a:pt x="5671" y="3248"/>
                  <a:pt x="5679" y="3249"/>
                </a:cubicBezTo>
                <a:cubicBezTo>
                  <a:pt x="5687" y="3250"/>
                  <a:pt x="5692" y="3256"/>
                  <a:pt x="5692" y="3263"/>
                </a:cubicBezTo>
                <a:close/>
                <a:moveTo>
                  <a:pt x="5713" y="2655"/>
                </a:moveTo>
                <a:cubicBezTo>
                  <a:pt x="5713" y="2663"/>
                  <a:pt x="5707" y="2669"/>
                  <a:pt x="5700" y="2670"/>
                </a:cubicBezTo>
                <a:cubicBezTo>
                  <a:pt x="5691" y="2671"/>
                  <a:pt x="5684" y="2665"/>
                  <a:pt x="5684" y="2656"/>
                </a:cubicBezTo>
                <a:cubicBezTo>
                  <a:pt x="5682" y="2628"/>
                  <a:pt x="5679" y="2599"/>
                  <a:pt x="5676" y="2570"/>
                </a:cubicBezTo>
                <a:cubicBezTo>
                  <a:pt x="5676" y="2562"/>
                  <a:pt x="5681" y="2555"/>
                  <a:pt x="5690" y="2554"/>
                </a:cubicBezTo>
                <a:cubicBezTo>
                  <a:pt x="5698" y="2553"/>
                  <a:pt x="5705" y="2559"/>
                  <a:pt x="5705" y="2567"/>
                </a:cubicBezTo>
                <a:cubicBezTo>
                  <a:pt x="5708" y="2596"/>
                  <a:pt x="5711" y="2625"/>
                  <a:pt x="5713" y="2654"/>
                </a:cubicBezTo>
                <a:cubicBezTo>
                  <a:pt x="5713" y="2655"/>
                  <a:pt x="5713" y="2655"/>
                  <a:pt x="5713" y="2655"/>
                </a:cubicBezTo>
                <a:close/>
                <a:moveTo>
                  <a:pt x="5715" y="3032"/>
                </a:moveTo>
                <a:cubicBezTo>
                  <a:pt x="5715" y="3033"/>
                  <a:pt x="5715" y="3033"/>
                  <a:pt x="5715" y="3033"/>
                </a:cubicBezTo>
                <a:cubicBezTo>
                  <a:pt x="5713" y="3062"/>
                  <a:pt x="5711" y="3092"/>
                  <a:pt x="5709" y="3120"/>
                </a:cubicBezTo>
                <a:cubicBezTo>
                  <a:pt x="5708" y="3129"/>
                  <a:pt x="5701" y="3134"/>
                  <a:pt x="5693" y="3134"/>
                </a:cubicBezTo>
                <a:cubicBezTo>
                  <a:pt x="5685" y="3133"/>
                  <a:pt x="5679" y="3125"/>
                  <a:pt x="5680" y="3118"/>
                </a:cubicBezTo>
                <a:cubicBezTo>
                  <a:pt x="5682" y="3089"/>
                  <a:pt x="5684" y="3060"/>
                  <a:pt x="5686" y="3031"/>
                </a:cubicBezTo>
                <a:cubicBezTo>
                  <a:pt x="5687" y="3023"/>
                  <a:pt x="5693" y="3017"/>
                  <a:pt x="5701" y="3018"/>
                </a:cubicBezTo>
                <a:cubicBezTo>
                  <a:pt x="5709" y="3018"/>
                  <a:pt x="5715" y="3025"/>
                  <a:pt x="5715" y="3032"/>
                </a:cubicBezTo>
                <a:close/>
                <a:moveTo>
                  <a:pt x="5720" y="2860"/>
                </a:moveTo>
                <a:lnTo>
                  <a:pt x="5720" y="2888"/>
                </a:lnTo>
                <a:cubicBezTo>
                  <a:pt x="5720" y="2896"/>
                  <a:pt x="5713" y="2902"/>
                  <a:pt x="5705" y="2902"/>
                </a:cubicBezTo>
                <a:cubicBezTo>
                  <a:pt x="5697" y="2902"/>
                  <a:pt x="5691" y="2895"/>
                  <a:pt x="5691" y="2887"/>
                </a:cubicBezTo>
                <a:lnTo>
                  <a:pt x="5691" y="2887"/>
                </a:lnTo>
                <a:lnTo>
                  <a:pt x="5691" y="2860"/>
                </a:lnTo>
                <a:cubicBezTo>
                  <a:pt x="5691" y="2840"/>
                  <a:pt x="5691" y="2820"/>
                  <a:pt x="5691" y="2801"/>
                </a:cubicBezTo>
                <a:cubicBezTo>
                  <a:pt x="5690" y="2794"/>
                  <a:pt x="5697" y="2786"/>
                  <a:pt x="5705" y="2786"/>
                </a:cubicBezTo>
                <a:cubicBezTo>
                  <a:pt x="5713" y="2786"/>
                  <a:pt x="5720" y="2792"/>
                  <a:pt x="5720" y="2800"/>
                </a:cubicBezTo>
                <a:cubicBezTo>
                  <a:pt x="5720" y="2820"/>
                  <a:pt x="5720" y="2840"/>
                  <a:pt x="5720" y="28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009982" y="3045570"/>
            <a:ext cx="1126067" cy="11288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863492" y="1861030"/>
            <a:ext cx="1456153" cy="1458983"/>
          </a:xfrm>
          <a:custGeom>
            <a:avLst/>
            <a:gdLst>
              <a:gd name="T0" fmla="*/ 5545 w 6744"/>
              <a:gd name="T1" fmla="*/ 5544 h 6744"/>
              <a:gd name="T2" fmla="*/ 1200 w 6744"/>
              <a:gd name="T3" fmla="*/ 5544 h 6744"/>
              <a:gd name="T4" fmla="*/ 1200 w 6744"/>
              <a:gd name="T5" fmla="*/ 1199 h 6744"/>
              <a:gd name="T6" fmla="*/ 5545 w 6744"/>
              <a:gd name="T7" fmla="*/ 1200 h 6744"/>
              <a:gd name="T8" fmla="*/ 5545 w 6744"/>
              <a:gd name="T9" fmla="*/ 5544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4" h="6744">
                <a:moveTo>
                  <a:pt x="5545" y="5544"/>
                </a:moveTo>
                <a:cubicBezTo>
                  <a:pt x="4345" y="6744"/>
                  <a:pt x="2400" y="6744"/>
                  <a:pt x="1200" y="5544"/>
                </a:cubicBezTo>
                <a:cubicBezTo>
                  <a:pt x="0" y="4344"/>
                  <a:pt x="0" y="2399"/>
                  <a:pt x="1200" y="1199"/>
                </a:cubicBezTo>
                <a:cubicBezTo>
                  <a:pt x="2400" y="0"/>
                  <a:pt x="4345" y="0"/>
                  <a:pt x="5545" y="1200"/>
                </a:cubicBezTo>
                <a:cubicBezTo>
                  <a:pt x="6744" y="2399"/>
                  <a:pt x="6744" y="4344"/>
                  <a:pt x="5545" y="5544"/>
                </a:cubicBezTo>
                <a:close/>
              </a:path>
            </a:pathLst>
          </a:custGeom>
          <a:solidFill>
            <a:srgbClr val="F0C00E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973835" y="1971374"/>
            <a:ext cx="1235467" cy="1237353"/>
          </a:xfrm>
          <a:custGeom>
            <a:avLst/>
            <a:gdLst>
              <a:gd name="T0" fmla="*/ 4732 w 5720"/>
              <a:gd name="T1" fmla="*/ 736 h 5719"/>
              <a:gd name="T2" fmla="*/ 5053 w 5720"/>
              <a:gd name="T3" fmla="*/ 1069 h 5719"/>
              <a:gd name="T4" fmla="*/ 4643 w 5720"/>
              <a:gd name="T5" fmla="*/ 641 h 5719"/>
              <a:gd name="T6" fmla="*/ 5260 w 5720"/>
              <a:gd name="T7" fmla="*/ 1329 h 5719"/>
              <a:gd name="T8" fmla="*/ 5360 w 5720"/>
              <a:gd name="T9" fmla="*/ 1527 h 5719"/>
              <a:gd name="T10" fmla="*/ 4176 w 5720"/>
              <a:gd name="T11" fmla="*/ 320 h 5719"/>
              <a:gd name="T12" fmla="*/ 5448 w 5720"/>
              <a:gd name="T13" fmla="*/ 1641 h 5719"/>
              <a:gd name="T14" fmla="*/ 3954 w 5720"/>
              <a:gd name="T15" fmla="*/ 248 h 5719"/>
              <a:gd name="T16" fmla="*/ 3732 w 5720"/>
              <a:gd name="T17" fmla="*/ 164 h 5719"/>
              <a:gd name="T18" fmla="*/ 5584 w 5720"/>
              <a:gd name="T19" fmla="*/ 2086 h 5719"/>
              <a:gd name="T20" fmla="*/ 3617 w 5720"/>
              <a:gd name="T21" fmla="*/ 116 h 5719"/>
              <a:gd name="T22" fmla="*/ 5670 w 5720"/>
              <a:gd name="T23" fmla="*/ 2408 h 5719"/>
              <a:gd name="T24" fmla="*/ 5686 w 5720"/>
              <a:gd name="T25" fmla="*/ 2635 h 5719"/>
              <a:gd name="T26" fmla="*/ 3062 w 5720"/>
              <a:gd name="T27" fmla="*/ 7 h 5719"/>
              <a:gd name="T28" fmla="*/ 5719 w 5720"/>
              <a:gd name="T29" fmla="*/ 2769 h 5719"/>
              <a:gd name="T30" fmla="*/ 2829 w 5720"/>
              <a:gd name="T31" fmla="*/ 29 h 5719"/>
              <a:gd name="T32" fmla="*/ 2587 w 5720"/>
              <a:gd name="T33" fmla="*/ 37 h 5719"/>
              <a:gd name="T34" fmla="*/ 5667 w 5720"/>
              <a:gd name="T35" fmla="*/ 3230 h 5719"/>
              <a:gd name="T36" fmla="*/ 2467 w 5720"/>
              <a:gd name="T37" fmla="*/ 41 h 5719"/>
              <a:gd name="T38" fmla="*/ 5619 w 5720"/>
              <a:gd name="T39" fmla="*/ 3560 h 5719"/>
              <a:gd name="T40" fmla="*/ 5547 w 5720"/>
              <a:gd name="T41" fmla="*/ 3778 h 5719"/>
              <a:gd name="T42" fmla="*/ 1913 w 5720"/>
              <a:gd name="T43" fmla="*/ 161 h 5719"/>
              <a:gd name="T44" fmla="*/ 5522 w 5720"/>
              <a:gd name="T45" fmla="*/ 3909 h 5719"/>
              <a:gd name="T46" fmla="*/ 1707 w 5720"/>
              <a:gd name="T47" fmla="*/ 273 h 5719"/>
              <a:gd name="T48" fmla="*/ 1483 w 5720"/>
              <a:gd name="T49" fmla="*/ 374 h 5719"/>
              <a:gd name="T50" fmla="*/ 5291 w 5720"/>
              <a:gd name="T51" fmla="*/ 4312 h 5719"/>
              <a:gd name="T52" fmla="*/ 1380 w 5720"/>
              <a:gd name="T53" fmla="*/ 429 h 5719"/>
              <a:gd name="T54" fmla="*/ 5116 w 5720"/>
              <a:gd name="T55" fmla="*/ 4596 h 5719"/>
              <a:gd name="T56" fmla="*/ 4966 w 5720"/>
              <a:gd name="T57" fmla="*/ 4773 h 5719"/>
              <a:gd name="T58" fmla="*/ 920 w 5720"/>
              <a:gd name="T59" fmla="*/ 759 h 5719"/>
              <a:gd name="T60" fmla="*/ 4866 w 5720"/>
              <a:gd name="T61" fmla="*/ 4858 h 5719"/>
              <a:gd name="T62" fmla="*/ 836 w 5720"/>
              <a:gd name="T63" fmla="*/ 881 h 5719"/>
              <a:gd name="T64" fmla="*/ 4644 w 5720"/>
              <a:gd name="T65" fmla="*/ 5096 h 5719"/>
              <a:gd name="T66" fmla="*/ 4437 w 5720"/>
              <a:gd name="T67" fmla="*/ 5232 h 5719"/>
              <a:gd name="T68" fmla="*/ 517 w 5720"/>
              <a:gd name="T69" fmla="*/ 1219 h 5719"/>
              <a:gd name="T70" fmla="*/ 4338 w 5720"/>
              <a:gd name="T71" fmla="*/ 5293 h 5719"/>
              <a:gd name="T72" fmla="*/ 354 w 5720"/>
              <a:gd name="T73" fmla="*/ 1511 h 5719"/>
              <a:gd name="T74" fmla="*/ 248 w 5720"/>
              <a:gd name="T75" fmla="*/ 1717 h 5719"/>
              <a:gd name="T76" fmla="*/ 3822 w 5720"/>
              <a:gd name="T77" fmla="*/ 5523 h 5719"/>
              <a:gd name="T78" fmla="*/ 217 w 5720"/>
              <a:gd name="T79" fmla="*/ 1845 h 5719"/>
              <a:gd name="T80" fmla="*/ 3610 w 5720"/>
              <a:gd name="T81" fmla="*/ 5621 h 5719"/>
              <a:gd name="T82" fmla="*/ 3369 w 5720"/>
              <a:gd name="T83" fmla="*/ 5668 h 5719"/>
              <a:gd name="T84" fmla="*/ 59 w 5720"/>
              <a:gd name="T85" fmla="*/ 2282 h 5719"/>
              <a:gd name="T86" fmla="*/ 3250 w 5720"/>
              <a:gd name="T87" fmla="*/ 5679 h 5719"/>
              <a:gd name="T88" fmla="*/ 25 w 5720"/>
              <a:gd name="T89" fmla="*/ 2614 h 5719"/>
              <a:gd name="T90" fmla="*/ 5 w 5720"/>
              <a:gd name="T91" fmla="*/ 2842 h 5719"/>
              <a:gd name="T92" fmla="*/ 2686 w 5720"/>
              <a:gd name="T93" fmla="*/ 5686 h 5719"/>
              <a:gd name="T94" fmla="*/ 32 w 5720"/>
              <a:gd name="T95" fmla="*/ 2976 h 5719"/>
              <a:gd name="T96" fmla="*/ 2453 w 5720"/>
              <a:gd name="T97" fmla="*/ 5691 h 5719"/>
              <a:gd name="T98" fmla="*/ 2217 w 5720"/>
              <a:gd name="T99" fmla="*/ 5645 h 5719"/>
              <a:gd name="T100" fmla="*/ 59 w 5720"/>
              <a:gd name="T101" fmla="*/ 3440 h 5719"/>
              <a:gd name="T102" fmla="*/ 2100 w 5720"/>
              <a:gd name="T103" fmla="*/ 5603 h 5719"/>
              <a:gd name="T104" fmla="*/ 160 w 5720"/>
              <a:gd name="T105" fmla="*/ 3760 h 5719"/>
              <a:gd name="T106" fmla="*/ 227 w 5720"/>
              <a:gd name="T107" fmla="*/ 3974 h 5719"/>
              <a:gd name="T108" fmla="*/ 1581 w 5720"/>
              <a:gd name="T109" fmla="*/ 5386 h 5719"/>
              <a:gd name="T110" fmla="*/ 310 w 5720"/>
              <a:gd name="T111" fmla="*/ 4090 h 5719"/>
              <a:gd name="T112" fmla="*/ 1364 w 5720"/>
              <a:gd name="T113" fmla="*/ 5298 h 5719"/>
              <a:gd name="T114" fmla="*/ 1169 w 5720"/>
              <a:gd name="T115" fmla="*/ 5167 h 5719"/>
              <a:gd name="T116" fmla="*/ 520 w 5720"/>
              <a:gd name="T117" fmla="*/ 4505 h 5719"/>
              <a:gd name="T118" fmla="*/ 1076 w 5720"/>
              <a:gd name="T119" fmla="*/ 5077 h 5719"/>
              <a:gd name="T120" fmla="*/ 740 w 5720"/>
              <a:gd name="T121" fmla="*/ 4757 h 5719"/>
              <a:gd name="T122" fmla="*/ 881 w 5720"/>
              <a:gd name="T123" fmla="*/ 4924 h 5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0" h="5719">
                <a:moveTo>
                  <a:pt x="4959" y="960"/>
                </a:moveTo>
                <a:cubicBezTo>
                  <a:pt x="4959" y="960"/>
                  <a:pt x="4959" y="959"/>
                  <a:pt x="4959" y="959"/>
                </a:cubicBezTo>
                <a:cubicBezTo>
                  <a:pt x="4939" y="938"/>
                  <a:pt x="4920" y="917"/>
                  <a:pt x="4899" y="896"/>
                </a:cubicBezTo>
                <a:cubicBezTo>
                  <a:pt x="4894" y="890"/>
                  <a:pt x="4894" y="881"/>
                  <a:pt x="4900" y="875"/>
                </a:cubicBezTo>
                <a:cubicBezTo>
                  <a:pt x="4906" y="870"/>
                  <a:pt x="4915" y="870"/>
                  <a:pt x="4920" y="876"/>
                </a:cubicBezTo>
                <a:cubicBezTo>
                  <a:pt x="4920" y="876"/>
                  <a:pt x="4920" y="876"/>
                  <a:pt x="4920" y="876"/>
                </a:cubicBezTo>
                <a:cubicBezTo>
                  <a:pt x="4941" y="897"/>
                  <a:pt x="4961" y="918"/>
                  <a:pt x="4980" y="940"/>
                </a:cubicBezTo>
                <a:cubicBezTo>
                  <a:pt x="4986" y="946"/>
                  <a:pt x="4985" y="955"/>
                  <a:pt x="4979" y="960"/>
                </a:cubicBezTo>
                <a:cubicBezTo>
                  <a:pt x="4973" y="966"/>
                  <a:pt x="4965" y="965"/>
                  <a:pt x="4959" y="960"/>
                </a:cubicBezTo>
                <a:close/>
                <a:moveTo>
                  <a:pt x="4732" y="736"/>
                </a:moveTo>
                <a:cubicBezTo>
                  <a:pt x="4727" y="730"/>
                  <a:pt x="4726" y="722"/>
                  <a:pt x="4731" y="716"/>
                </a:cubicBezTo>
                <a:cubicBezTo>
                  <a:pt x="4737" y="710"/>
                  <a:pt x="4746" y="709"/>
                  <a:pt x="4752" y="714"/>
                </a:cubicBezTo>
                <a:cubicBezTo>
                  <a:pt x="4774" y="734"/>
                  <a:pt x="4795" y="753"/>
                  <a:pt x="4817" y="773"/>
                </a:cubicBezTo>
                <a:cubicBezTo>
                  <a:pt x="4823" y="779"/>
                  <a:pt x="4823" y="788"/>
                  <a:pt x="4817" y="794"/>
                </a:cubicBezTo>
                <a:cubicBezTo>
                  <a:pt x="4812" y="800"/>
                  <a:pt x="4803" y="800"/>
                  <a:pt x="4797" y="795"/>
                </a:cubicBezTo>
                <a:cubicBezTo>
                  <a:pt x="4776" y="775"/>
                  <a:pt x="4754" y="755"/>
                  <a:pt x="4733" y="736"/>
                </a:cubicBezTo>
                <a:cubicBezTo>
                  <a:pt x="4732" y="736"/>
                  <a:pt x="4732" y="736"/>
                  <a:pt x="4732" y="736"/>
                </a:cubicBezTo>
                <a:close/>
                <a:moveTo>
                  <a:pt x="5108" y="1138"/>
                </a:moveTo>
                <a:cubicBezTo>
                  <a:pt x="5107" y="1137"/>
                  <a:pt x="5107" y="1137"/>
                  <a:pt x="5107" y="1136"/>
                </a:cubicBezTo>
                <a:cubicBezTo>
                  <a:pt x="5089" y="1114"/>
                  <a:pt x="5071" y="1091"/>
                  <a:pt x="5053" y="1069"/>
                </a:cubicBezTo>
                <a:cubicBezTo>
                  <a:pt x="5048" y="1062"/>
                  <a:pt x="5049" y="1053"/>
                  <a:pt x="5055" y="1048"/>
                </a:cubicBezTo>
                <a:cubicBezTo>
                  <a:pt x="5061" y="1043"/>
                  <a:pt x="5070" y="1044"/>
                  <a:pt x="5075" y="1050"/>
                </a:cubicBezTo>
                <a:cubicBezTo>
                  <a:pt x="5094" y="1073"/>
                  <a:pt x="5112" y="1096"/>
                  <a:pt x="5130" y="1119"/>
                </a:cubicBezTo>
                <a:cubicBezTo>
                  <a:pt x="5135" y="1125"/>
                  <a:pt x="5133" y="1134"/>
                  <a:pt x="5127" y="1139"/>
                </a:cubicBezTo>
                <a:cubicBezTo>
                  <a:pt x="5121" y="1144"/>
                  <a:pt x="5113" y="1143"/>
                  <a:pt x="5108" y="1138"/>
                </a:cubicBezTo>
                <a:close/>
                <a:moveTo>
                  <a:pt x="4552" y="589"/>
                </a:moveTo>
                <a:cubicBezTo>
                  <a:pt x="4547" y="584"/>
                  <a:pt x="4546" y="576"/>
                  <a:pt x="4551" y="570"/>
                </a:cubicBezTo>
                <a:cubicBezTo>
                  <a:pt x="4555" y="564"/>
                  <a:pt x="4565" y="562"/>
                  <a:pt x="4571" y="567"/>
                </a:cubicBezTo>
                <a:cubicBezTo>
                  <a:pt x="4594" y="585"/>
                  <a:pt x="4617" y="603"/>
                  <a:pt x="4640" y="621"/>
                </a:cubicBezTo>
                <a:cubicBezTo>
                  <a:pt x="4647" y="626"/>
                  <a:pt x="4648" y="635"/>
                  <a:pt x="4643" y="641"/>
                </a:cubicBezTo>
                <a:cubicBezTo>
                  <a:pt x="4638" y="648"/>
                  <a:pt x="4628" y="649"/>
                  <a:pt x="4622" y="644"/>
                </a:cubicBezTo>
                <a:cubicBezTo>
                  <a:pt x="4600" y="625"/>
                  <a:pt x="4577" y="608"/>
                  <a:pt x="4554" y="591"/>
                </a:cubicBezTo>
                <a:cubicBezTo>
                  <a:pt x="4553" y="590"/>
                  <a:pt x="4553" y="590"/>
                  <a:pt x="4552" y="589"/>
                </a:cubicBezTo>
                <a:close/>
                <a:moveTo>
                  <a:pt x="5242" y="1327"/>
                </a:moveTo>
                <a:cubicBezTo>
                  <a:pt x="5241" y="1327"/>
                  <a:pt x="5240" y="1326"/>
                  <a:pt x="5240" y="1325"/>
                </a:cubicBezTo>
                <a:cubicBezTo>
                  <a:pt x="5224" y="1301"/>
                  <a:pt x="5208" y="1277"/>
                  <a:pt x="5192" y="1253"/>
                </a:cubicBezTo>
                <a:cubicBezTo>
                  <a:pt x="5187" y="1246"/>
                  <a:pt x="5189" y="1237"/>
                  <a:pt x="5195" y="1233"/>
                </a:cubicBezTo>
                <a:cubicBezTo>
                  <a:pt x="5202" y="1228"/>
                  <a:pt x="5211" y="1230"/>
                  <a:pt x="5216" y="1236"/>
                </a:cubicBezTo>
                <a:cubicBezTo>
                  <a:pt x="5232" y="1261"/>
                  <a:pt x="5249" y="1285"/>
                  <a:pt x="5264" y="1309"/>
                </a:cubicBezTo>
                <a:cubicBezTo>
                  <a:pt x="5269" y="1316"/>
                  <a:pt x="5267" y="1325"/>
                  <a:pt x="5260" y="1329"/>
                </a:cubicBezTo>
                <a:cubicBezTo>
                  <a:pt x="5254" y="1333"/>
                  <a:pt x="5247" y="1332"/>
                  <a:pt x="5242" y="1327"/>
                </a:cubicBezTo>
                <a:close/>
                <a:moveTo>
                  <a:pt x="4361" y="458"/>
                </a:moveTo>
                <a:cubicBezTo>
                  <a:pt x="4356" y="453"/>
                  <a:pt x="4355" y="446"/>
                  <a:pt x="4359" y="440"/>
                </a:cubicBezTo>
                <a:cubicBezTo>
                  <a:pt x="4363" y="433"/>
                  <a:pt x="4372" y="431"/>
                  <a:pt x="4379" y="435"/>
                </a:cubicBezTo>
                <a:cubicBezTo>
                  <a:pt x="4403" y="451"/>
                  <a:pt x="4428" y="467"/>
                  <a:pt x="4452" y="483"/>
                </a:cubicBezTo>
                <a:cubicBezTo>
                  <a:pt x="4459" y="487"/>
                  <a:pt x="4461" y="496"/>
                  <a:pt x="4456" y="503"/>
                </a:cubicBezTo>
                <a:cubicBezTo>
                  <a:pt x="4452" y="510"/>
                  <a:pt x="4443" y="512"/>
                  <a:pt x="4436" y="507"/>
                </a:cubicBezTo>
                <a:cubicBezTo>
                  <a:pt x="4412" y="491"/>
                  <a:pt x="4388" y="475"/>
                  <a:pt x="4363" y="460"/>
                </a:cubicBezTo>
                <a:cubicBezTo>
                  <a:pt x="4362" y="459"/>
                  <a:pt x="4361" y="459"/>
                  <a:pt x="4361" y="458"/>
                </a:cubicBezTo>
                <a:close/>
                <a:moveTo>
                  <a:pt x="5360" y="1527"/>
                </a:moveTo>
                <a:cubicBezTo>
                  <a:pt x="5359" y="1526"/>
                  <a:pt x="5358" y="1525"/>
                  <a:pt x="5357" y="1524"/>
                </a:cubicBezTo>
                <a:cubicBezTo>
                  <a:pt x="5344" y="1499"/>
                  <a:pt x="5330" y="1473"/>
                  <a:pt x="5315" y="1448"/>
                </a:cubicBezTo>
                <a:cubicBezTo>
                  <a:pt x="5311" y="1441"/>
                  <a:pt x="5313" y="1432"/>
                  <a:pt x="5320" y="1428"/>
                </a:cubicBezTo>
                <a:cubicBezTo>
                  <a:pt x="5327" y="1424"/>
                  <a:pt x="5336" y="1427"/>
                  <a:pt x="5340" y="1434"/>
                </a:cubicBezTo>
                <a:cubicBezTo>
                  <a:pt x="5355" y="1459"/>
                  <a:pt x="5369" y="1485"/>
                  <a:pt x="5383" y="1510"/>
                </a:cubicBezTo>
                <a:cubicBezTo>
                  <a:pt x="5387" y="1517"/>
                  <a:pt x="5384" y="1526"/>
                  <a:pt x="5377" y="1530"/>
                </a:cubicBezTo>
                <a:cubicBezTo>
                  <a:pt x="5371" y="1533"/>
                  <a:pt x="5364" y="1532"/>
                  <a:pt x="5360" y="1527"/>
                </a:cubicBezTo>
                <a:close/>
                <a:moveTo>
                  <a:pt x="4159" y="343"/>
                </a:moveTo>
                <a:cubicBezTo>
                  <a:pt x="4155" y="338"/>
                  <a:pt x="4154" y="331"/>
                  <a:pt x="4157" y="326"/>
                </a:cubicBezTo>
                <a:cubicBezTo>
                  <a:pt x="4160" y="319"/>
                  <a:pt x="4169" y="316"/>
                  <a:pt x="4176" y="320"/>
                </a:cubicBezTo>
                <a:cubicBezTo>
                  <a:pt x="4202" y="333"/>
                  <a:pt x="4228" y="347"/>
                  <a:pt x="4253" y="361"/>
                </a:cubicBezTo>
                <a:cubicBezTo>
                  <a:pt x="4260" y="365"/>
                  <a:pt x="4263" y="374"/>
                  <a:pt x="4259" y="381"/>
                </a:cubicBezTo>
                <a:cubicBezTo>
                  <a:pt x="4255" y="388"/>
                  <a:pt x="4246" y="390"/>
                  <a:pt x="4239" y="386"/>
                </a:cubicBezTo>
                <a:cubicBezTo>
                  <a:pt x="4214" y="372"/>
                  <a:pt x="4188" y="359"/>
                  <a:pt x="4163" y="345"/>
                </a:cubicBezTo>
                <a:cubicBezTo>
                  <a:pt x="4161" y="345"/>
                  <a:pt x="4160" y="344"/>
                  <a:pt x="4159" y="343"/>
                </a:cubicBezTo>
                <a:close/>
                <a:moveTo>
                  <a:pt x="5461" y="1737"/>
                </a:moveTo>
                <a:cubicBezTo>
                  <a:pt x="5460" y="1736"/>
                  <a:pt x="5459" y="1734"/>
                  <a:pt x="5458" y="1732"/>
                </a:cubicBezTo>
                <a:cubicBezTo>
                  <a:pt x="5446" y="1706"/>
                  <a:pt x="5434" y="1679"/>
                  <a:pt x="5422" y="1653"/>
                </a:cubicBezTo>
                <a:cubicBezTo>
                  <a:pt x="5419" y="1646"/>
                  <a:pt x="5422" y="1637"/>
                  <a:pt x="5429" y="1634"/>
                </a:cubicBezTo>
                <a:cubicBezTo>
                  <a:pt x="5436" y="1630"/>
                  <a:pt x="5445" y="1634"/>
                  <a:pt x="5448" y="1641"/>
                </a:cubicBezTo>
                <a:cubicBezTo>
                  <a:pt x="5461" y="1667"/>
                  <a:pt x="5473" y="1694"/>
                  <a:pt x="5485" y="1721"/>
                </a:cubicBezTo>
                <a:cubicBezTo>
                  <a:pt x="5488" y="1728"/>
                  <a:pt x="5485" y="1737"/>
                  <a:pt x="5477" y="1740"/>
                </a:cubicBezTo>
                <a:cubicBezTo>
                  <a:pt x="5471" y="1742"/>
                  <a:pt x="5465" y="1741"/>
                  <a:pt x="5461" y="1737"/>
                </a:cubicBezTo>
                <a:close/>
                <a:moveTo>
                  <a:pt x="3949" y="245"/>
                </a:moveTo>
                <a:cubicBezTo>
                  <a:pt x="3945" y="240"/>
                  <a:pt x="3943" y="234"/>
                  <a:pt x="3946" y="229"/>
                </a:cubicBezTo>
                <a:cubicBezTo>
                  <a:pt x="3949" y="221"/>
                  <a:pt x="3957" y="218"/>
                  <a:pt x="3965" y="221"/>
                </a:cubicBezTo>
                <a:cubicBezTo>
                  <a:pt x="3992" y="232"/>
                  <a:pt x="4019" y="244"/>
                  <a:pt x="4045" y="256"/>
                </a:cubicBezTo>
                <a:cubicBezTo>
                  <a:pt x="4052" y="259"/>
                  <a:pt x="4056" y="268"/>
                  <a:pt x="4052" y="275"/>
                </a:cubicBezTo>
                <a:cubicBezTo>
                  <a:pt x="4049" y="282"/>
                  <a:pt x="4040" y="286"/>
                  <a:pt x="4033" y="282"/>
                </a:cubicBezTo>
                <a:cubicBezTo>
                  <a:pt x="4007" y="270"/>
                  <a:pt x="3980" y="259"/>
                  <a:pt x="3954" y="248"/>
                </a:cubicBezTo>
                <a:cubicBezTo>
                  <a:pt x="3952" y="247"/>
                  <a:pt x="3950" y="246"/>
                  <a:pt x="3949" y="245"/>
                </a:cubicBezTo>
                <a:close/>
                <a:moveTo>
                  <a:pt x="5545" y="1954"/>
                </a:moveTo>
                <a:cubicBezTo>
                  <a:pt x="5543" y="1952"/>
                  <a:pt x="5542" y="1950"/>
                  <a:pt x="5541" y="1948"/>
                </a:cubicBezTo>
                <a:cubicBezTo>
                  <a:pt x="5532" y="1921"/>
                  <a:pt x="5522" y="1894"/>
                  <a:pt x="5512" y="1866"/>
                </a:cubicBezTo>
                <a:cubicBezTo>
                  <a:pt x="5509" y="1859"/>
                  <a:pt x="5513" y="1850"/>
                  <a:pt x="5521" y="1848"/>
                </a:cubicBezTo>
                <a:cubicBezTo>
                  <a:pt x="5528" y="1845"/>
                  <a:pt x="5536" y="1849"/>
                  <a:pt x="5539" y="1856"/>
                </a:cubicBezTo>
                <a:cubicBezTo>
                  <a:pt x="5550" y="1884"/>
                  <a:pt x="5559" y="1911"/>
                  <a:pt x="5569" y="1939"/>
                </a:cubicBezTo>
                <a:cubicBezTo>
                  <a:pt x="5571" y="1946"/>
                  <a:pt x="5567" y="1955"/>
                  <a:pt x="5560" y="1957"/>
                </a:cubicBezTo>
                <a:cubicBezTo>
                  <a:pt x="5554" y="1959"/>
                  <a:pt x="5548" y="1958"/>
                  <a:pt x="5545" y="1954"/>
                </a:cubicBezTo>
                <a:close/>
                <a:moveTo>
                  <a:pt x="3732" y="164"/>
                </a:moveTo>
                <a:cubicBezTo>
                  <a:pt x="3728" y="160"/>
                  <a:pt x="3727" y="155"/>
                  <a:pt x="3728" y="149"/>
                </a:cubicBezTo>
                <a:cubicBezTo>
                  <a:pt x="3731" y="142"/>
                  <a:pt x="3739" y="137"/>
                  <a:pt x="3747" y="140"/>
                </a:cubicBezTo>
                <a:cubicBezTo>
                  <a:pt x="3774" y="149"/>
                  <a:pt x="3802" y="158"/>
                  <a:pt x="3829" y="168"/>
                </a:cubicBezTo>
                <a:cubicBezTo>
                  <a:pt x="3837" y="171"/>
                  <a:pt x="3841" y="179"/>
                  <a:pt x="3838" y="187"/>
                </a:cubicBezTo>
                <a:cubicBezTo>
                  <a:pt x="3835" y="194"/>
                  <a:pt x="3827" y="198"/>
                  <a:pt x="3819" y="195"/>
                </a:cubicBezTo>
                <a:cubicBezTo>
                  <a:pt x="3792" y="186"/>
                  <a:pt x="3765" y="176"/>
                  <a:pt x="3738" y="168"/>
                </a:cubicBezTo>
                <a:cubicBezTo>
                  <a:pt x="3735" y="167"/>
                  <a:pt x="3733" y="166"/>
                  <a:pt x="3732" y="164"/>
                </a:cubicBezTo>
                <a:close/>
                <a:moveTo>
                  <a:pt x="5610" y="2177"/>
                </a:moveTo>
                <a:cubicBezTo>
                  <a:pt x="5608" y="2175"/>
                  <a:pt x="5607" y="2173"/>
                  <a:pt x="5606" y="2170"/>
                </a:cubicBezTo>
                <a:cubicBezTo>
                  <a:pt x="5599" y="2142"/>
                  <a:pt x="5592" y="2114"/>
                  <a:pt x="5584" y="2086"/>
                </a:cubicBezTo>
                <a:cubicBezTo>
                  <a:pt x="5582" y="2078"/>
                  <a:pt x="5586" y="2070"/>
                  <a:pt x="5594" y="2068"/>
                </a:cubicBezTo>
                <a:cubicBezTo>
                  <a:pt x="5602" y="2066"/>
                  <a:pt x="5610" y="2070"/>
                  <a:pt x="5612" y="2078"/>
                </a:cubicBezTo>
                <a:cubicBezTo>
                  <a:pt x="5620" y="2106"/>
                  <a:pt x="5628" y="2135"/>
                  <a:pt x="5635" y="2163"/>
                </a:cubicBezTo>
                <a:cubicBezTo>
                  <a:pt x="5637" y="2171"/>
                  <a:pt x="5632" y="2179"/>
                  <a:pt x="5624" y="2181"/>
                </a:cubicBezTo>
                <a:cubicBezTo>
                  <a:pt x="5619" y="2182"/>
                  <a:pt x="5614" y="2180"/>
                  <a:pt x="5610" y="2177"/>
                </a:cubicBezTo>
                <a:close/>
                <a:moveTo>
                  <a:pt x="3509" y="101"/>
                </a:moveTo>
                <a:cubicBezTo>
                  <a:pt x="3505" y="98"/>
                  <a:pt x="3504" y="93"/>
                  <a:pt x="3505" y="88"/>
                </a:cubicBezTo>
                <a:cubicBezTo>
                  <a:pt x="3507" y="80"/>
                  <a:pt x="3515" y="75"/>
                  <a:pt x="3522" y="77"/>
                </a:cubicBezTo>
                <a:cubicBezTo>
                  <a:pt x="3551" y="84"/>
                  <a:pt x="3579" y="91"/>
                  <a:pt x="3607" y="98"/>
                </a:cubicBezTo>
                <a:cubicBezTo>
                  <a:pt x="3615" y="100"/>
                  <a:pt x="3619" y="108"/>
                  <a:pt x="3617" y="116"/>
                </a:cubicBezTo>
                <a:cubicBezTo>
                  <a:pt x="3615" y="124"/>
                  <a:pt x="3607" y="129"/>
                  <a:pt x="3599" y="127"/>
                </a:cubicBezTo>
                <a:cubicBezTo>
                  <a:pt x="3572" y="119"/>
                  <a:pt x="3544" y="112"/>
                  <a:pt x="3516" y="105"/>
                </a:cubicBezTo>
                <a:cubicBezTo>
                  <a:pt x="3513" y="105"/>
                  <a:pt x="3511" y="103"/>
                  <a:pt x="3509" y="101"/>
                </a:cubicBezTo>
                <a:close/>
                <a:moveTo>
                  <a:pt x="5657" y="2404"/>
                </a:moveTo>
                <a:cubicBezTo>
                  <a:pt x="5655" y="2402"/>
                  <a:pt x="5654" y="2399"/>
                  <a:pt x="5653" y="2396"/>
                </a:cubicBezTo>
                <a:cubicBezTo>
                  <a:pt x="5649" y="2368"/>
                  <a:pt x="5643" y="2339"/>
                  <a:pt x="5638" y="2311"/>
                </a:cubicBezTo>
                <a:cubicBezTo>
                  <a:pt x="5636" y="2303"/>
                  <a:pt x="5641" y="2295"/>
                  <a:pt x="5649" y="2294"/>
                </a:cubicBezTo>
                <a:cubicBezTo>
                  <a:pt x="5657" y="2292"/>
                  <a:pt x="5665" y="2298"/>
                  <a:pt x="5667" y="2305"/>
                </a:cubicBezTo>
                <a:cubicBezTo>
                  <a:pt x="5672" y="2334"/>
                  <a:pt x="5677" y="2363"/>
                  <a:pt x="5682" y="2392"/>
                </a:cubicBezTo>
                <a:cubicBezTo>
                  <a:pt x="5683" y="2400"/>
                  <a:pt x="5678" y="2407"/>
                  <a:pt x="5670" y="2408"/>
                </a:cubicBezTo>
                <a:cubicBezTo>
                  <a:pt x="5665" y="2409"/>
                  <a:pt x="5661" y="2407"/>
                  <a:pt x="5657" y="2404"/>
                </a:cubicBezTo>
                <a:close/>
                <a:moveTo>
                  <a:pt x="3281" y="57"/>
                </a:moveTo>
                <a:cubicBezTo>
                  <a:pt x="3278" y="54"/>
                  <a:pt x="3276" y="49"/>
                  <a:pt x="3277" y="45"/>
                </a:cubicBezTo>
                <a:cubicBezTo>
                  <a:pt x="3278" y="37"/>
                  <a:pt x="3286" y="31"/>
                  <a:pt x="3294" y="32"/>
                </a:cubicBezTo>
                <a:cubicBezTo>
                  <a:pt x="3322" y="37"/>
                  <a:pt x="3351" y="42"/>
                  <a:pt x="3380" y="47"/>
                </a:cubicBezTo>
                <a:cubicBezTo>
                  <a:pt x="3388" y="48"/>
                  <a:pt x="3393" y="56"/>
                  <a:pt x="3392" y="64"/>
                </a:cubicBezTo>
                <a:cubicBezTo>
                  <a:pt x="3390" y="72"/>
                  <a:pt x="3382" y="77"/>
                  <a:pt x="3375" y="76"/>
                </a:cubicBezTo>
                <a:cubicBezTo>
                  <a:pt x="3346" y="70"/>
                  <a:pt x="3318" y="66"/>
                  <a:pt x="3289" y="61"/>
                </a:cubicBezTo>
                <a:cubicBezTo>
                  <a:pt x="3286" y="61"/>
                  <a:pt x="3283" y="59"/>
                  <a:pt x="3281" y="57"/>
                </a:cubicBezTo>
                <a:close/>
                <a:moveTo>
                  <a:pt x="5686" y="2635"/>
                </a:moveTo>
                <a:cubicBezTo>
                  <a:pt x="5683" y="2632"/>
                  <a:pt x="5682" y="2629"/>
                  <a:pt x="5682" y="2626"/>
                </a:cubicBezTo>
                <a:cubicBezTo>
                  <a:pt x="5679" y="2597"/>
                  <a:pt x="5676" y="2568"/>
                  <a:pt x="5673" y="2539"/>
                </a:cubicBezTo>
                <a:cubicBezTo>
                  <a:pt x="5672" y="2531"/>
                  <a:pt x="5678" y="2524"/>
                  <a:pt x="5686" y="2523"/>
                </a:cubicBezTo>
                <a:cubicBezTo>
                  <a:pt x="5694" y="2522"/>
                  <a:pt x="5701" y="2528"/>
                  <a:pt x="5702" y="2536"/>
                </a:cubicBezTo>
                <a:cubicBezTo>
                  <a:pt x="5705" y="2565"/>
                  <a:pt x="5708" y="2594"/>
                  <a:pt x="5711" y="2623"/>
                </a:cubicBezTo>
                <a:cubicBezTo>
                  <a:pt x="5711" y="2631"/>
                  <a:pt x="5705" y="2638"/>
                  <a:pt x="5697" y="2639"/>
                </a:cubicBezTo>
                <a:cubicBezTo>
                  <a:pt x="5693" y="2639"/>
                  <a:pt x="5689" y="2638"/>
                  <a:pt x="5686" y="2635"/>
                </a:cubicBezTo>
                <a:close/>
                <a:moveTo>
                  <a:pt x="3051" y="32"/>
                </a:moveTo>
                <a:cubicBezTo>
                  <a:pt x="3048" y="29"/>
                  <a:pt x="3046" y="25"/>
                  <a:pt x="3046" y="20"/>
                </a:cubicBezTo>
                <a:cubicBezTo>
                  <a:pt x="3047" y="12"/>
                  <a:pt x="3054" y="6"/>
                  <a:pt x="3062" y="7"/>
                </a:cubicBezTo>
                <a:cubicBezTo>
                  <a:pt x="3091" y="9"/>
                  <a:pt x="3120" y="11"/>
                  <a:pt x="3149" y="14"/>
                </a:cubicBezTo>
                <a:cubicBezTo>
                  <a:pt x="3157" y="15"/>
                  <a:pt x="3163" y="22"/>
                  <a:pt x="3162" y="30"/>
                </a:cubicBezTo>
                <a:cubicBezTo>
                  <a:pt x="3161" y="38"/>
                  <a:pt x="3154" y="44"/>
                  <a:pt x="3146" y="43"/>
                </a:cubicBezTo>
                <a:cubicBezTo>
                  <a:pt x="3117" y="40"/>
                  <a:pt x="3089" y="38"/>
                  <a:pt x="3060" y="36"/>
                </a:cubicBezTo>
                <a:cubicBezTo>
                  <a:pt x="3056" y="36"/>
                  <a:pt x="3053" y="34"/>
                  <a:pt x="3051" y="32"/>
                </a:cubicBezTo>
                <a:close/>
                <a:moveTo>
                  <a:pt x="5696" y="2867"/>
                </a:moveTo>
                <a:cubicBezTo>
                  <a:pt x="5693" y="2864"/>
                  <a:pt x="5691" y="2860"/>
                  <a:pt x="5691" y="2856"/>
                </a:cubicBezTo>
                <a:cubicBezTo>
                  <a:pt x="5691" y="2827"/>
                  <a:pt x="5691" y="2799"/>
                  <a:pt x="5690" y="2770"/>
                </a:cubicBezTo>
                <a:cubicBezTo>
                  <a:pt x="5690" y="2762"/>
                  <a:pt x="5696" y="2755"/>
                  <a:pt x="5704" y="2755"/>
                </a:cubicBezTo>
                <a:cubicBezTo>
                  <a:pt x="5712" y="2754"/>
                  <a:pt x="5719" y="2761"/>
                  <a:pt x="5719" y="2769"/>
                </a:cubicBezTo>
                <a:cubicBezTo>
                  <a:pt x="5720" y="2798"/>
                  <a:pt x="5720" y="2827"/>
                  <a:pt x="5720" y="2856"/>
                </a:cubicBezTo>
                <a:cubicBezTo>
                  <a:pt x="5720" y="2864"/>
                  <a:pt x="5714" y="2871"/>
                  <a:pt x="5706" y="2871"/>
                </a:cubicBezTo>
                <a:cubicBezTo>
                  <a:pt x="5702" y="2871"/>
                  <a:pt x="5698" y="2869"/>
                  <a:pt x="5696" y="2867"/>
                </a:cubicBezTo>
                <a:close/>
                <a:moveTo>
                  <a:pt x="2819" y="25"/>
                </a:moveTo>
                <a:cubicBezTo>
                  <a:pt x="2816" y="22"/>
                  <a:pt x="2814" y="19"/>
                  <a:pt x="2814" y="15"/>
                </a:cubicBezTo>
                <a:cubicBezTo>
                  <a:pt x="2814" y="7"/>
                  <a:pt x="2821" y="0"/>
                  <a:pt x="2829" y="0"/>
                </a:cubicBezTo>
                <a:cubicBezTo>
                  <a:pt x="2858" y="0"/>
                  <a:pt x="2887" y="0"/>
                  <a:pt x="2916" y="0"/>
                </a:cubicBezTo>
                <a:cubicBezTo>
                  <a:pt x="2924" y="0"/>
                  <a:pt x="2931" y="7"/>
                  <a:pt x="2931" y="15"/>
                </a:cubicBezTo>
                <a:cubicBezTo>
                  <a:pt x="2930" y="23"/>
                  <a:pt x="2924" y="29"/>
                  <a:pt x="2916" y="29"/>
                </a:cubicBezTo>
                <a:cubicBezTo>
                  <a:pt x="2887" y="29"/>
                  <a:pt x="2858" y="29"/>
                  <a:pt x="2829" y="29"/>
                </a:cubicBezTo>
                <a:cubicBezTo>
                  <a:pt x="2825" y="29"/>
                  <a:pt x="2821" y="27"/>
                  <a:pt x="2819" y="25"/>
                </a:cubicBezTo>
                <a:close/>
                <a:moveTo>
                  <a:pt x="5686" y="3098"/>
                </a:moveTo>
                <a:cubicBezTo>
                  <a:pt x="5683" y="3096"/>
                  <a:pt x="5682" y="3091"/>
                  <a:pt x="5682" y="3087"/>
                </a:cubicBezTo>
                <a:cubicBezTo>
                  <a:pt x="5684" y="3058"/>
                  <a:pt x="5686" y="3029"/>
                  <a:pt x="5688" y="3001"/>
                </a:cubicBezTo>
                <a:cubicBezTo>
                  <a:pt x="5688" y="2993"/>
                  <a:pt x="5695" y="2986"/>
                  <a:pt x="5703" y="2987"/>
                </a:cubicBezTo>
                <a:cubicBezTo>
                  <a:pt x="5711" y="2987"/>
                  <a:pt x="5717" y="2994"/>
                  <a:pt x="5717" y="3002"/>
                </a:cubicBezTo>
                <a:cubicBezTo>
                  <a:pt x="5715" y="3031"/>
                  <a:pt x="5714" y="3060"/>
                  <a:pt x="5711" y="3089"/>
                </a:cubicBezTo>
                <a:cubicBezTo>
                  <a:pt x="5711" y="3097"/>
                  <a:pt x="5704" y="3103"/>
                  <a:pt x="5696" y="3103"/>
                </a:cubicBezTo>
                <a:cubicBezTo>
                  <a:pt x="5692" y="3102"/>
                  <a:pt x="5689" y="3101"/>
                  <a:pt x="5686" y="3098"/>
                </a:cubicBezTo>
                <a:close/>
                <a:moveTo>
                  <a:pt x="2587" y="37"/>
                </a:moveTo>
                <a:cubicBezTo>
                  <a:pt x="2584" y="34"/>
                  <a:pt x="2583" y="31"/>
                  <a:pt x="2583" y="28"/>
                </a:cubicBezTo>
                <a:cubicBezTo>
                  <a:pt x="2582" y="20"/>
                  <a:pt x="2588" y="13"/>
                  <a:pt x="2596" y="12"/>
                </a:cubicBezTo>
                <a:cubicBezTo>
                  <a:pt x="2625" y="9"/>
                  <a:pt x="2654" y="7"/>
                  <a:pt x="2683" y="5"/>
                </a:cubicBezTo>
                <a:cubicBezTo>
                  <a:pt x="2691" y="5"/>
                  <a:pt x="2698" y="11"/>
                  <a:pt x="2699" y="19"/>
                </a:cubicBezTo>
                <a:cubicBezTo>
                  <a:pt x="2699" y="27"/>
                  <a:pt x="2693" y="34"/>
                  <a:pt x="2685" y="34"/>
                </a:cubicBezTo>
                <a:cubicBezTo>
                  <a:pt x="2656" y="36"/>
                  <a:pt x="2627" y="38"/>
                  <a:pt x="2598" y="41"/>
                </a:cubicBezTo>
                <a:cubicBezTo>
                  <a:pt x="2594" y="41"/>
                  <a:pt x="2590" y="40"/>
                  <a:pt x="2587" y="37"/>
                </a:cubicBezTo>
                <a:close/>
                <a:moveTo>
                  <a:pt x="5659" y="3329"/>
                </a:moveTo>
                <a:cubicBezTo>
                  <a:pt x="5655" y="3326"/>
                  <a:pt x="5654" y="3321"/>
                  <a:pt x="5655" y="3316"/>
                </a:cubicBezTo>
                <a:cubicBezTo>
                  <a:pt x="5659" y="3288"/>
                  <a:pt x="5663" y="3259"/>
                  <a:pt x="5667" y="3230"/>
                </a:cubicBezTo>
                <a:cubicBezTo>
                  <a:pt x="5668" y="3223"/>
                  <a:pt x="5675" y="3217"/>
                  <a:pt x="5683" y="3218"/>
                </a:cubicBezTo>
                <a:cubicBezTo>
                  <a:pt x="5691" y="3219"/>
                  <a:pt x="5697" y="3226"/>
                  <a:pt x="5696" y="3234"/>
                </a:cubicBezTo>
                <a:cubicBezTo>
                  <a:pt x="5692" y="3263"/>
                  <a:pt x="5688" y="3292"/>
                  <a:pt x="5683" y="3321"/>
                </a:cubicBezTo>
                <a:cubicBezTo>
                  <a:pt x="5682" y="3329"/>
                  <a:pt x="5675" y="3334"/>
                  <a:pt x="5667" y="3333"/>
                </a:cubicBezTo>
                <a:cubicBezTo>
                  <a:pt x="5663" y="3332"/>
                  <a:pt x="5661" y="3331"/>
                  <a:pt x="5659" y="3329"/>
                </a:cubicBezTo>
                <a:close/>
                <a:moveTo>
                  <a:pt x="2357" y="67"/>
                </a:moveTo>
                <a:cubicBezTo>
                  <a:pt x="2355" y="65"/>
                  <a:pt x="2353" y="63"/>
                  <a:pt x="2353" y="60"/>
                </a:cubicBezTo>
                <a:cubicBezTo>
                  <a:pt x="2351" y="52"/>
                  <a:pt x="2356" y="44"/>
                  <a:pt x="2364" y="43"/>
                </a:cubicBezTo>
                <a:cubicBezTo>
                  <a:pt x="2393" y="38"/>
                  <a:pt x="2422" y="33"/>
                  <a:pt x="2451" y="29"/>
                </a:cubicBezTo>
                <a:cubicBezTo>
                  <a:pt x="2459" y="28"/>
                  <a:pt x="2466" y="33"/>
                  <a:pt x="2467" y="41"/>
                </a:cubicBezTo>
                <a:cubicBezTo>
                  <a:pt x="2469" y="49"/>
                  <a:pt x="2463" y="57"/>
                  <a:pt x="2455" y="58"/>
                </a:cubicBezTo>
                <a:cubicBezTo>
                  <a:pt x="2426" y="62"/>
                  <a:pt x="2398" y="66"/>
                  <a:pt x="2369" y="71"/>
                </a:cubicBezTo>
                <a:cubicBezTo>
                  <a:pt x="2365" y="72"/>
                  <a:pt x="2360" y="71"/>
                  <a:pt x="2357" y="67"/>
                </a:cubicBezTo>
                <a:close/>
                <a:moveTo>
                  <a:pt x="5612" y="3556"/>
                </a:moveTo>
                <a:cubicBezTo>
                  <a:pt x="5609" y="3552"/>
                  <a:pt x="5607" y="3547"/>
                  <a:pt x="5608" y="3542"/>
                </a:cubicBezTo>
                <a:cubicBezTo>
                  <a:pt x="5615" y="3514"/>
                  <a:pt x="5622" y="3486"/>
                  <a:pt x="5628" y="3458"/>
                </a:cubicBezTo>
                <a:cubicBezTo>
                  <a:pt x="5629" y="3450"/>
                  <a:pt x="5637" y="3445"/>
                  <a:pt x="5645" y="3447"/>
                </a:cubicBezTo>
                <a:cubicBezTo>
                  <a:pt x="5653" y="3448"/>
                  <a:pt x="5658" y="3456"/>
                  <a:pt x="5656" y="3464"/>
                </a:cubicBezTo>
                <a:cubicBezTo>
                  <a:pt x="5650" y="3492"/>
                  <a:pt x="5644" y="3521"/>
                  <a:pt x="5637" y="3549"/>
                </a:cubicBezTo>
                <a:cubicBezTo>
                  <a:pt x="5635" y="3557"/>
                  <a:pt x="5627" y="3562"/>
                  <a:pt x="5619" y="3560"/>
                </a:cubicBezTo>
                <a:cubicBezTo>
                  <a:pt x="5616" y="3559"/>
                  <a:pt x="5614" y="3558"/>
                  <a:pt x="5612" y="3556"/>
                </a:cubicBezTo>
                <a:close/>
                <a:moveTo>
                  <a:pt x="2130" y="117"/>
                </a:moveTo>
                <a:cubicBezTo>
                  <a:pt x="2128" y="115"/>
                  <a:pt x="2126" y="113"/>
                  <a:pt x="2126" y="110"/>
                </a:cubicBezTo>
                <a:cubicBezTo>
                  <a:pt x="2124" y="102"/>
                  <a:pt x="2128" y="94"/>
                  <a:pt x="2136" y="92"/>
                </a:cubicBezTo>
                <a:cubicBezTo>
                  <a:pt x="2164" y="85"/>
                  <a:pt x="2193" y="78"/>
                  <a:pt x="2221" y="72"/>
                </a:cubicBezTo>
                <a:cubicBezTo>
                  <a:pt x="2229" y="70"/>
                  <a:pt x="2237" y="75"/>
                  <a:pt x="2239" y="83"/>
                </a:cubicBezTo>
                <a:cubicBezTo>
                  <a:pt x="2241" y="90"/>
                  <a:pt x="2236" y="98"/>
                  <a:pt x="2228" y="100"/>
                </a:cubicBezTo>
                <a:cubicBezTo>
                  <a:pt x="2200" y="106"/>
                  <a:pt x="2172" y="113"/>
                  <a:pt x="2144" y="121"/>
                </a:cubicBezTo>
                <a:cubicBezTo>
                  <a:pt x="2138" y="122"/>
                  <a:pt x="2133" y="120"/>
                  <a:pt x="2130" y="117"/>
                </a:cubicBezTo>
                <a:close/>
                <a:moveTo>
                  <a:pt x="5547" y="3778"/>
                </a:moveTo>
                <a:cubicBezTo>
                  <a:pt x="5544" y="3775"/>
                  <a:pt x="5542" y="3769"/>
                  <a:pt x="5544" y="3763"/>
                </a:cubicBezTo>
                <a:cubicBezTo>
                  <a:pt x="5553" y="3736"/>
                  <a:pt x="5562" y="3709"/>
                  <a:pt x="5570" y="3681"/>
                </a:cubicBezTo>
                <a:cubicBezTo>
                  <a:pt x="5572" y="3673"/>
                  <a:pt x="5581" y="3669"/>
                  <a:pt x="5588" y="3671"/>
                </a:cubicBezTo>
                <a:cubicBezTo>
                  <a:pt x="5596" y="3674"/>
                  <a:pt x="5600" y="3682"/>
                  <a:pt x="5598" y="3689"/>
                </a:cubicBezTo>
                <a:cubicBezTo>
                  <a:pt x="5590" y="3717"/>
                  <a:pt x="5581" y="3745"/>
                  <a:pt x="5571" y="3773"/>
                </a:cubicBezTo>
                <a:cubicBezTo>
                  <a:pt x="5569" y="3780"/>
                  <a:pt x="5561" y="3784"/>
                  <a:pt x="5553" y="3782"/>
                </a:cubicBezTo>
                <a:cubicBezTo>
                  <a:pt x="5551" y="3781"/>
                  <a:pt x="5549" y="3780"/>
                  <a:pt x="5547" y="3778"/>
                </a:cubicBezTo>
                <a:close/>
                <a:moveTo>
                  <a:pt x="1907" y="185"/>
                </a:moveTo>
                <a:cubicBezTo>
                  <a:pt x="1906" y="183"/>
                  <a:pt x="1905" y="181"/>
                  <a:pt x="1904" y="179"/>
                </a:cubicBezTo>
                <a:cubicBezTo>
                  <a:pt x="1901" y="171"/>
                  <a:pt x="1905" y="163"/>
                  <a:pt x="1913" y="161"/>
                </a:cubicBezTo>
                <a:cubicBezTo>
                  <a:pt x="1940" y="151"/>
                  <a:pt x="1968" y="142"/>
                  <a:pt x="1996" y="133"/>
                </a:cubicBezTo>
                <a:cubicBezTo>
                  <a:pt x="2004" y="130"/>
                  <a:pt x="2012" y="135"/>
                  <a:pt x="2014" y="142"/>
                </a:cubicBezTo>
                <a:cubicBezTo>
                  <a:pt x="2017" y="150"/>
                  <a:pt x="2012" y="158"/>
                  <a:pt x="2005" y="161"/>
                </a:cubicBezTo>
                <a:cubicBezTo>
                  <a:pt x="1977" y="169"/>
                  <a:pt x="1950" y="178"/>
                  <a:pt x="1922" y="188"/>
                </a:cubicBezTo>
                <a:cubicBezTo>
                  <a:pt x="1917" y="190"/>
                  <a:pt x="1911" y="188"/>
                  <a:pt x="1907" y="185"/>
                </a:cubicBezTo>
                <a:close/>
                <a:moveTo>
                  <a:pt x="5465" y="3995"/>
                </a:moveTo>
                <a:cubicBezTo>
                  <a:pt x="5461" y="3991"/>
                  <a:pt x="5459" y="3984"/>
                  <a:pt x="5462" y="3979"/>
                </a:cubicBezTo>
                <a:cubicBezTo>
                  <a:pt x="5473" y="3952"/>
                  <a:pt x="5484" y="3925"/>
                  <a:pt x="5495" y="3899"/>
                </a:cubicBezTo>
                <a:cubicBezTo>
                  <a:pt x="5497" y="3891"/>
                  <a:pt x="5506" y="3888"/>
                  <a:pt x="5513" y="3891"/>
                </a:cubicBezTo>
                <a:cubicBezTo>
                  <a:pt x="5521" y="3893"/>
                  <a:pt x="5525" y="3902"/>
                  <a:pt x="5522" y="3909"/>
                </a:cubicBezTo>
                <a:cubicBezTo>
                  <a:pt x="5511" y="3936"/>
                  <a:pt x="5500" y="3963"/>
                  <a:pt x="5488" y="3990"/>
                </a:cubicBezTo>
                <a:cubicBezTo>
                  <a:pt x="5485" y="3997"/>
                  <a:pt x="5477" y="4001"/>
                  <a:pt x="5469" y="3998"/>
                </a:cubicBezTo>
                <a:cubicBezTo>
                  <a:pt x="5468" y="3997"/>
                  <a:pt x="5466" y="3996"/>
                  <a:pt x="5465" y="3995"/>
                </a:cubicBezTo>
                <a:close/>
                <a:moveTo>
                  <a:pt x="1691" y="270"/>
                </a:moveTo>
                <a:cubicBezTo>
                  <a:pt x="1690" y="269"/>
                  <a:pt x="1689" y="268"/>
                  <a:pt x="1688" y="266"/>
                </a:cubicBezTo>
                <a:cubicBezTo>
                  <a:pt x="1685" y="259"/>
                  <a:pt x="1688" y="250"/>
                  <a:pt x="1695" y="247"/>
                </a:cubicBezTo>
                <a:cubicBezTo>
                  <a:pt x="1722" y="235"/>
                  <a:pt x="1749" y="223"/>
                  <a:pt x="1776" y="212"/>
                </a:cubicBezTo>
                <a:cubicBezTo>
                  <a:pt x="1784" y="209"/>
                  <a:pt x="1792" y="213"/>
                  <a:pt x="1795" y="220"/>
                </a:cubicBezTo>
                <a:cubicBezTo>
                  <a:pt x="1798" y="228"/>
                  <a:pt x="1795" y="236"/>
                  <a:pt x="1787" y="239"/>
                </a:cubicBezTo>
                <a:cubicBezTo>
                  <a:pt x="1760" y="250"/>
                  <a:pt x="1734" y="262"/>
                  <a:pt x="1707" y="273"/>
                </a:cubicBezTo>
                <a:cubicBezTo>
                  <a:pt x="1702" y="276"/>
                  <a:pt x="1695" y="275"/>
                  <a:pt x="1691" y="270"/>
                </a:cubicBezTo>
                <a:close/>
                <a:moveTo>
                  <a:pt x="5364" y="4204"/>
                </a:moveTo>
                <a:cubicBezTo>
                  <a:pt x="5360" y="4200"/>
                  <a:pt x="5359" y="4193"/>
                  <a:pt x="5362" y="4187"/>
                </a:cubicBezTo>
                <a:cubicBezTo>
                  <a:pt x="5375" y="4161"/>
                  <a:pt x="5389" y="4136"/>
                  <a:pt x="5401" y="4110"/>
                </a:cubicBezTo>
                <a:cubicBezTo>
                  <a:pt x="5405" y="4102"/>
                  <a:pt x="5414" y="4099"/>
                  <a:pt x="5421" y="4103"/>
                </a:cubicBezTo>
                <a:cubicBezTo>
                  <a:pt x="5428" y="4107"/>
                  <a:pt x="5431" y="4115"/>
                  <a:pt x="5427" y="4123"/>
                </a:cubicBezTo>
                <a:cubicBezTo>
                  <a:pt x="5415" y="4149"/>
                  <a:pt x="5401" y="4175"/>
                  <a:pt x="5388" y="4200"/>
                </a:cubicBezTo>
                <a:cubicBezTo>
                  <a:pt x="5384" y="4207"/>
                  <a:pt x="5375" y="4210"/>
                  <a:pt x="5368" y="4206"/>
                </a:cubicBezTo>
                <a:cubicBezTo>
                  <a:pt x="5367" y="4206"/>
                  <a:pt x="5365" y="4205"/>
                  <a:pt x="5364" y="4204"/>
                </a:cubicBezTo>
                <a:close/>
                <a:moveTo>
                  <a:pt x="1483" y="374"/>
                </a:moveTo>
                <a:cubicBezTo>
                  <a:pt x="1482" y="373"/>
                  <a:pt x="1481" y="372"/>
                  <a:pt x="1480" y="370"/>
                </a:cubicBezTo>
                <a:cubicBezTo>
                  <a:pt x="1477" y="363"/>
                  <a:pt x="1479" y="354"/>
                  <a:pt x="1486" y="351"/>
                </a:cubicBezTo>
                <a:cubicBezTo>
                  <a:pt x="1512" y="337"/>
                  <a:pt x="1538" y="323"/>
                  <a:pt x="1564" y="310"/>
                </a:cubicBezTo>
                <a:cubicBezTo>
                  <a:pt x="1571" y="306"/>
                  <a:pt x="1580" y="309"/>
                  <a:pt x="1583" y="316"/>
                </a:cubicBezTo>
                <a:cubicBezTo>
                  <a:pt x="1587" y="323"/>
                  <a:pt x="1584" y="332"/>
                  <a:pt x="1577" y="336"/>
                </a:cubicBezTo>
                <a:cubicBezTo>
                  <a:pt x="1551" y="349"/>
                  <a:pt x="1526" y="362"/>
                  <a:pt x="1500" y="376"/>
                </a:cubicBezTo>
                <a:cubicBezTo>
                  <a:pt x="1494" y="379"/>
                  <a:pt x="1487" y="378"/>
                  <a:pt x="1483" y="374"/>
                </a:cubicBezTo>
                <a:close/>
                <a:moveTo>
                  <a:pt x="5247" y="4404"/>
                </a:moveTo>
                <a:cubicBezTo>
                  <a:pt x="5243" y="4399"/>
                  <a:pt x="5242" y="4392"/>
                  <a:pt x="5245" y="4386"/>
                </a:cubicBezTo>
                <a:cubicBezTo>
                  <a:pt x="5261" y="4362"/>
                  <a:pt x="5276" y="4337"/>
                  <a:pt x="5291" y="4312"/>
                </a:cubicBezTo>
                <a:cubicBezTo>
                  <a:pt x="5295" y="4306"/>
                  <a:pt x="5304" y="4303"/>
                  <a:pt x="5311" y="4307"/>
                </a:cubicBezTo>
                <a:cubicBezTo>
                  <a:pt x="5318" y="4312"/>
                  <a:pt x="5320" y="4321"/>
                  <a:pt x="5316" y="4327"/>
                </a:cubicBezTo>
                <a:cubicBezTo>
                  <a:pt x="5301" y="4352"/>
                  <a:pt x="5286" y="4377"/>
                  <a:pt x="5270" y="4402"/>
                </a:cubicBezTo>
                <a:cubicBezTo>
                  <a:pt x="5266" y="4409"/>
                  <a:pt x="5257" y="4410"/>
                  <a:pt x="5250" y="4406"/>
                </a:cubicBezTo>
                <a:cubicBezTo>
                  <a:pt x="5249" y="4406"/>
                  <a:pt x="5248" y="4405"/>
                  <a:pt x="5247" y="4404"/>
                </a:cubicBezTo>
                <a:close/>
                <a:moveTo>
                  <a:pt x="1284" y="493"/>
                </a:moveTo>
                <a:cubicBezTo>
                  <a:pt x="1283" y="493"/>
                  <a:pt x="1283" y="492"/>
                  <a:pt x="1282" y="491"/>
                </a:cubicBezTo>
                <a:cubicBezTo>
                  <a:pt x="1278" y="484"/>
                  <a:pt x="1280" y="475"/>
                  <a:pt x="1286" y="471"/>
                </a:cubicBezTo>
                <a:cubicBezTo>
                  <a:pt x="1311" y="455"/>
                  <a:pt x="1335" y="439"/>
                  <a:pt x="1360" y="424"/>
                </a:cubicBezTo>
                <a:cubicBezTo>
                  <a:pt x="1367" y="420"/>
                  <a:pt x="1376" y="422"/>
                  <a:pt x="1380" y="429"/>
                </a:cubicBezTo>
                <a:cubicBezTo>
                  <a:pt x="1384" y="435"/>
                  <a:pt x="1382" y="444"/>
                  <a:pt x="1375" y="449"/>
                </a:cubicBezTo>
                <a:cubicBezTo>
                  <a:pt x="1351" y="464"/>
                  <a:pt x="1327" y="479"/>
                  <a:pt x="1302" y="495"/>
                </a:cubicBezTo>
                <a:cubicBezTo>
                  <a:pt x="1297" y="499"/>
                  <a:pt x="1289" y="498"/>
                  <a:pt x="1284" y="493"/>
                </a:cubicBezTo>
                <a:close/>
                <a:moveTo>
                  <a:pt x="5114" y="4594"/>
                </a:moveTo>
                <a:cubicBezTo>
                  <a:pt x="5109" y="4589"/>
                  <a:pt x="5108" y="4581"/>
                  <a:pt x="5113" y="4575"/>
                </a:cubicBezTo>
                <a:cubicBezTo>
                  <a:pt x="5130" y="4552"/>
                  <a:pt x="5148" y="4529"/>
                  <a:pt x="5164" y="4506"/>
                </a:cubicBezTo>
                <a:cubicBezTo>
                  <a:pt x="5169" y="4499"/>
                  <a:pt x="5178" y="4497"/>
                  <a:pt x="5185" y="4502"/>
                </a:cubicBezTo>
                <a:cubicBezTo>
                  <a:pt x="5191" y="4507"/>
                  <a:pt x="5193" y="4516"/>
                  <a:pt x="5188" y="4523"/>
                </a:cubicBezTo>
                <a:cubicBezTo>
                  <a:pt x="5171" y="4546"/>
                  <a:pt x="5154" y="4570"/>
                  <a:pt x="5136" y="4593"/>
                </a:cubicBezTo>
                <a:cubicBezTo>
                  <a:pt x="5131" y="4599"/>
                  <a:pt x="5122" y="4600"/>
                  <a:pt x="5116" y="4596"/>
                </a:cubicBezTo>
                <a:cubicBezTo>
                  <a:pt x="5115" y="4595"/>
                  <a:pt x="5115" y="4595"/>
                  <a:pt x="5114" y="4594"/>
                </a:cubicBezTo>
                <a:close/>
                <a:moveTo>
                  <a:pt x="1096" y="629"/>
                </a:moveTo>
                <a:cubicBezTo>
                  <a:pt x="1095" y="629"/>
                  <a:pt x="1095" y="628"/>
                  <a:pt x="1095" y="628"/>
                </a:cubicBezTo>
                <a:cubicBezTo>
                  <a:pt x="1090" y="622"/>
                  <a:pt x="1091" y="612"/>
                  <a:pt x="1097" y="607"/>
                </a:cubicBezTo>
                <a:cubicBezTo>
                  <a:pt x="1120" y="589"/>
                  <a:pt x="1143" y="572"/>
                  <a:pt x="1167" y="554"/>
                </a:cubicBezTo>
                <a:cubicBezTo>
                  <a:pt x="1173" y="550"/>
                  <a:pt x="1183" y="551"/>
                  <a:pt x="1187" y="557"/>
                </a:cubicBezTo>
                <a:cubicBezTo>
                  <a:pt x="1192" y="564"/>
                  <a:pt x="1191" y="573"/>
                  <a:pt x="1184" y="578"/>
                </a:cubicBezTo>
                <a:cubicBezTo>
                  <a:pt x="1161" y="595"/>
                  <a:pt x="1138" y="612"/>
                  <a:pt x="1115" y="630"/>
                </a:cubicBezTo>
                <a:cubicBezTo>
                  <a:pt x="1109" y="635"/>
                  <a:pt x="1101" y="634"/>
                  <a:pt x="1096" y="629"/>
                </a:cubicBezTo>
                <a:close/>
                <a:moveTo>
                  <a:pt x="4966" y="4773"/>
                </a:moveTo>
                <a:cubicBezTo>
                  <a:pt x="4960" y="4767"/>
                  <a:pt x="4960" y="4759"/>
                  <a:pt x="4965" y="4753"/>
                </a:cubicBezTo>
                <a:cubicBezTo>
                  <a:pt x="4985" y="4731"/>
                  <a:pt x="5004" y="4709"/>
                  <a:pt x="5022" y="4688"/>
                </a:cubicBezTo>
                <a:cubicBezTo>
                  <a:pt x="5028" y="4681"/>
                  <a:pt x="5037" y="4681"/>
                  <a:pt x="5043" y="4686"/>
                </a:cubicBezTo>
                <a:cubicBezTo>
                  <a:pt x="5049" y="4691"/>
                  <a:pt x="5050" y="4700"/>
                  <a:pt x="5045" y="4706"/>
                </a:cubicBezTo>
                <a:cubicBezTo>
                  <a:pt x="5026" y="4729"/>
                  <a:pt x="5007" y="4751"/>
                  <a:pt x="4987" y="4772"/>
                </a:cubicBezTo>
                <a:cubicBezTo>
                  <a:pt x="4982" y="4778"/>
                  <a:pt x="4972" y="4779"/>
                  <a:pt x="4966" y="4773"/>
                </a:cubicBezTo>
                <a:cubicBezTo>
                  <a:pt x="4966" y="4773"/>
                  <a:pt x="4966" y="4773"/>
                  <a:pt x="4966" y="4773"/>
                </a:cubicBezTo>
                <a:close/>
                <a:moveTo>
                  <a:pt x="919" y="780"/>
                </a:moveTo>
                <a:cubicBezTo>
                  <a:pt x="919" y="780"/>
                  <a:pt x="919" y="779"/>
                  <a:pt x="919" y="779"/>
                </a:cubicBezTo>
                <a:cubicBezTo>
                  <a:pt x="913" y="773"/>
                  <a:pt x="914" y="764"/>
                  <a:pt x="920" y="759"/>
                </a:cubicBezTo>
                <a:cubicBezTo>
                  <a:pt x="941" y="739"/>
                  <a:pt x="963" y="719"/>
                  <a:pt x="985" y="700"/>
                </a:cubicBezTo>
                <a:cubicBezTo>
                  <a:pt x="991" y="695"/>
                  <a:pt x="1000" y="696"/>
                  <a:pt x="1005" y="702"/>
                </a:cubicBezTo>
                <a:cubicBezTo>
                  <a:pt x="1011" y="708"/>
                  <a:pt x="1010" y="717"/>
                  <a:pt x="1004" y="722"/>
                </a:cubicBezTo>
                <a:cubicBezTo>
                  <a:pt x="982" y="741"/>
                  <a:pt x="961" y="760"/>
                  <a:pt x="939" y="780"/>
                </a:cubicBezTo>
                <a:cubicBezTo>
                  <a:pt x="934" y="785"/>
                  <a:pt x="925" y="785"/>
                  <a:pt x="919" y="780"/>
                </a:cubicBezTo>
                <a:close/>
                <a:moveTo>
                  <a:pt x="4800" y="4943"/>
                </a:moveTo>
                <a:cubicBezTo>
                  <a:pt x="4800" y="4943"/>
                  <a:pt x="4799" y="4943"/>
                  <a:pt x="4799" y="4943"/>
                </a:cubicBezTo>
                <a:cubicBezTo>
                  <a:pt x="4794" y="4937"/>
                  <a:pt x="4794" y="4927"/>
                  <a:pt x="4800" y="4922"/>
                </a:cubicBezTo>
                <a:cubicBezTo>
                  <a:pt x="4821" y="4902"/>
                  <a:pt x="4842" y="4882"/>
                  <a:pt x="4862" y="4862"/>
                </a:cubicBezTo>
                <a:lnTo>
                  <a:pt x="4866" y="4858"/>
                </a:lnTo>
                <a:cubicBezTo>
                  <a:pt x="4872" y="4852"/>
                  <a:pt x="4881" y="4852"/>
                  <a:pt x="4887" y="4858"/>
                </a:cubicBezTo>
                <a:cubicBezTo>
                  <a:pt x="4892" y="4863"/>
                  <a:pt x="4892" y="4872"/>
                  <a:pt x="4887" y="4878"/>
                </a:cubicBezTo>
                <a:lnTo>
                  <a:pt x="4883" y="4882"/>
                </a:lnTo>
                <a:cubicBezTo>
                  <a:pt x="4862" y="4903"/>
                  <a:pt x="4841" y="4923"/>
                  <a:pt x="4820" y="4943"/>
                </a:cubicBezTo>
                <a:cubicBezTo>
                  <a:pt x="4814" y="4949"/>
                  <a:pt x="4805" y="4948"/>
                  <a:pt x="4800" y="4943"/>
                </a:cubicBezTo>
                <a:close/>
                <a:moveTo>
                  <a:pt x="755" y="944"/>
                </a:moveTo>
                <a:cubicBezTo>
                  <a:pt x="750" y="938"/>
                  <a:pt x="750" y="929"/>
                  <a:pt x="755" y="924"/>
                </a:cubicBezTo>
                <a:cubicBezTo>
                  <a:pt x="775" y="902"/>
                  <a:pt x="795" y="881"/>
                  <a:pt x="815" y="860"/>
                </a:cubicBezTo>
                <a:cubicBezTo>
                  <a:pt x="821" y="855"/>
                  <a:pt x="830" y="854"/>
                  <a:pt x="836" y="860"/>
                </a:cubicBezTo>
                <a:cubicBezTo>
                  <a:pt x="841" y="866"/>
                  <a:pt x="842" y="875"/>
                  <a:pt x="836" y="881"/>
                </a:cubicBezTo>
                <a:cubicBezTo>
                  <a:pt x="816" y="901"/>
                  <a:pt x="796" y="922"/>
                  <a:pt x="776" y="943"/>
                </a:cubicBezTo>
                <a:cubicBezTo>
                  <a:pt x="771" y="949"/>
                  <a:pt x="762" y="950"/>
                  <a:pt x="756" y="944"/>
                </a:cubicBezTo>
                <a:cubicBezTo>
                  <a:pt x="756" y="944"/>
                  <a:pt x="756" y="944"/>
                  <a:pt x="755" y="944"/>
                </a:cubicBezTo>
                <a:close/>
                <a:moveTo>
                  <a:pt x="4624" y="5095"/>
                </a:moveTo>
                <a:cubicBezTo>
                  <a:pt x="4624" y="5095"/>
                  <a:pt x="4624" y="5094"/>
                  <a:pt x="4623" y="5094"/>
                </a:cubicBezTo>
                <a:cubicBezTo>
                  <a:pt x="4618" y="5088"/>
                  <a:pt x="4619" y="5078"/>
                  <a:pt x="4626" y="5073"/>
                </a:cubicBezTo>
                <a:cubicBezTo>
                  <a:pt x="4648" y="5055"/>
                  <a:pt x="4670" y="5037"/>
                  <a:pt x="4692" y="5018"/>
                </a:cubicBezTo>
                <a:cubicBezTo>
                  <a:pt x="4698" y="5013"/>
                  <a:pt x="4708" y="5014"/>
                  <a:pt x="4713" y="5020"/>
                </a:cubicBezTo>
                <a:cubicBezTo>
                  <a:pt x="4718" y="5026"/>
                  <a:pt x="4717" y="5035"/>
                  <a:pt x="4711" y="5040"/>
                </a:cubicBezTo>
                <a:cubicBezTo>
                  <a:pt x="4689" y="5059"/>
                  <a:pt x="4666" y="5078"/>
                  <a:pt x="4644" y="5096"/>
                </a:cubicBezTo>
                <a:cubicBezTo>
                  <a:pt x="4638" y="5101"/>
                  <a:pt x="4630" y="5100"/>
                  <a:pt x="4624" y="5095"/>
                </a:cubicBezTo>
                <a:close/>
                <a:moveTo>
                  <a:pt x="605" y="1121"/>
                </a:moveTo>
                <a:cubicBezTo>
                  <a:pt x="600" y="1116"/>
                  <a:pt x="599" y="1107"/>
                  <a:pt x="604" y="1102"/>
                </a:cubicBezTo>
                <a:cubicBezTo>
                  <a:pt x="622" y="1079"/>
                  <a:pt x="640" y="1056"/>
                  <a:pt x="659" y="1033"/>
                </a:cubicBezTo>
                <a:cubicBezTo>
                  <a:pt x="664" y="1027"/>
                  <a:pt x="673" y="1026"/>
                  <a:pt x="679" y="1032"/>
                </a:cubicBezTo>
                <a:cubicBezTo>
                  <a:pt x="685" y="1037"/>
                  <a:pt x="687" y="1046"/>
                  <a:pt x="681" y="1052"/>
                </a:cubicBezTo>
                <a:cubicBezTo>
                  <a:pt x="663" y="1074"/>
                  <a:pt x="645" y="1097"/>
                  <a:pt x="627" y="1119"/>
                </a:cubicBezTo>
                <a:cubicBezTo>
                  <a:pt x="622" y="1126"/>
                  <a:pt x="613" y="1127"/>
                  <a:pt x="607" y="1122"/>
                </a:cubicBezTo>
                <a:cubicBezTo>
                  <a:pt x="606" y="1122"/>
                  <a:pt x="606" y="1121"/>
                  <a:pt x="605" y="1121"/>
                </a:cubicBezTo>
                <a:close/>
                <a:moveTo>
                  <a:pt x="4437" y="5232"/>
                </a:moveTo>
                <a:cubicBezTo>
                  <a:pt x="4437" y="5232"/>
                  <a:pt x="4436" y="5231"/>
                  <a:pt x="4436" y="5230"/>
                </a:cubicBezTo>
                <a:cubicBezTo>
                  <a:pt x="4431" y="5224"/>
                  <a:pt x="4433" y="5215"/>
                  <a:pt x="4439" y="5210"/>
                </a:cubicBezTo>
                <a:cubicBezTo>
                  <a:pt x="4463" y="5194"/>
                  <a:pt x="4487" y="5177"/>
                  <a:pt x="4511" y="5161"/>
                </a:cubicBezTo>
                <a:cubicBezTo>
                  <a:pt x="4517" y="5156"/>
                  <a:pt x="4526" y="5157"/>
                  <a:pt x="4531" y="5164"/>
                </a:cubicBezTo>
                <a:cubicBezTo>
                  <a:pt x="4536" y="5170"/>
                  <a:pt x="4534" y="5180"/>
                  <a:pt x="4528" y="5184"/>
                </a:cubicBezTo>
                <a:cubicBezTo>
                  <a:pt x="4504" y="5201"/>
                  <a:pt x="4480" y="5218"/>
                  <a:pt x="4456" y="5234"/>
                </a:cubicBezTo>
                <a:cubicBezTo>
                  <a:pt x="4450" y="5238"/>
                  <a:pt x="4442" y="5237"/>
                  <a:pt x="4437" y="5232"/>
                </a:cubicBezTo>
                <a:close/>
                <a:moveTo>
                  <a:pt x="470" y="1309"/>
                </a:moveTo>
                <a:cubicBezTo>
                  <a:pt x="465" y="1305"/>
                  <a:pt x="464" y="1297"/>
                  <a:pt x="468" y="1291"/>
                </a:cubicBezTo>
                <a:cubicBezTo>
                  <a:pt x="484" y="1267"/>
                  <a:pt x="500" y="1243"/>
                  <a:pt x="517" y="1219"/>
                </a:cubicBezTo>
                <a:cubicBezTo>
                  <a:pt x="522" y="1212"/>
                  <a:pt x="531" y="1211"/>
                  <a:pt x="538" y="1215"/>
                </a:cubicBezTo>
                <a:cubicBezTo>
                  <a:pt x="544" y="1219"/>
                  <a:pt x="546" y="1229"/>
                  <a:pt x="541" y="1235"/>
                </a:cubicBezTo>
                <a:cubicBezTo>
                  <a:pt x="524" y="1259"/>
                  <a:pt x="508" y="1283"/>
                  <a:pt x="492" y="1307"/>
                </a:cubicBezTo>
                <a:cubicBezTo>
                  <a:pt x="488" y="1314"/>
                  <a:pt x="479" y="1316"/>
                  <a:pt x="472" y="1311"/>
                </a:cubicBezTo>
                <a:cubicBezTo>
                  <a:pt x="471" y="1311"/>
                  <a:pt x="471" y="1310"/>
                  <a:pt x="470" y="1309"/>
                </a:cubicBezTo>
                <a:close/>
                <a:moveTo>
                  <a:pt x="4240" y="5354"/>
                </a:moveTo>
                <a:cubicBezTo>
                  <a:pt x="4239" y="5353"/>
                  <a:pt x="4238" y="5352"/>
                  <a:pt x="4237" y="5351"/>
                </a:cubicBezTo>
                <a:cubicBezTo>
                  <a:pt x="4233" y="5344"/>
                  <a:pt x="4236" y="5335"/>
                  <a:pt x="4243" y="5331"/>
                </a:cubicBezTo>
                <a:cubicBezTo>
                  <a:pt x="4268" y="5317"/>
                  <a:pt x="4293" y="5302"/>
                  <a:pt x="4318" y="5288"/>
                </a:cubicBezTo>
                <a:cubicBezTo>
                  <a:pt x="4325" y="5283"/>
                  <a:pt x="4334" y="5286"/>
                  <a:pt x="4338" y="5293"/>
                </a:cubicBezTo>
                <a:cubicBezTo>
                  <a:pt x="4342" y="5299"/>
                  <a:pt x="4340" y="5308"/>
                  <a:pt x="4333" y="5313"/>
                </a:cubicBezTo>
                <a:cubicBezTo>
                  <a:pt x="4308" y="5328"/>
                  <a:pt x="4283" y="5342"/>
                  <a:pt x="4257" y="5356"/>
                </a:cubicBezTo>
                <a:cubicBezTo>
                  <a:pt x="4251" y="5360"/>
                  <a:pt x="4244" y="5359"/>
                  <a:pt x="4240" y="5354"/>
                </a:cubicBezTo>
                <a:close/>
                <a:moveTo>
                  <a:pt x="351" y="1508"/>
                </a:moveTo>
                <a:cubicBezTo>
                  <a:pt x="346" y="1504"/>
                  <a:pt x="345" y="1497"/>
                  <a:pt x="348" y="1491"/>
                </a:cubicBezTo>
                <a:cubicBezTo>
                  <a:pt x="362" y="1466"/>
                  <a:pt x="376" y="1440"/>
                  <a:pt x="391" y="1415"/>
                </a:cubicBezTo>
                <a:cubicBezTo>
                  <a:pt x="395" y="1408"/>
                  <a:pt x="404" y="1406"/>
                  <a:pt x="411" y="1410"/>
                </a:cubicBezTo>
                <a:cubicBezTo>
                  <a:pt x="418" y="1414"/>
                  <a:pt x="420" y="1423"/>
                  <a:pt x="416" y="1430"/>
                </a:cubicBezTo>
                <a:cubicBezTo>
                  <a:pt x="402" y="1455"/>
                  <a:pt x="387" y="1480"/>
                  <a:pt x="374" y="1505"/>
                </a:cubicBezTo>
                <a:cubicBezTo>
                  <a:pt x="370" y="1512"/>
                  <a:pt x="361" y="1515"/>
                  <a:pt x="354" y="1511"/>
                </a:cubicBezTo>
                <a:cubicBezTo>
                  <a:pt x="353" y="1510"/>
                  <a:pt x="351" y="1509"/>
                  <a:pt x="351" y="1508"/>
                </a:cubicBezTo>
                <a:close/>
                <a:moveTo>
                  <a:pt x="4033" y="5459"/>
                </a:moveTo>
                <a:cubicBezTo>
                  <a:pt x="4031" y="5458"/>
                  <a:pt x="4030" y="5457"/>
                  <a:pt x="4030" y="5455"/>
                </a:cubicBezTo>
                <a:cubicBezTo>
                  <a:pt x="4026" y="5448"/>
                  <a:pt x="4029" y="5439"/>
                  <a:pt x="4037" y="5436"/>
                </a:cubicBezTo>
                <a:cubicBezTo>
                  <a:pt x="4063" y="5424"/>
                  <a:pt x="4089" y="5411"/>
                  <a:pt x="4115" y="5398"/>
                </a:cubicBezTo>
                <a:cubicBezTo>
                  <a:pt x="4122" y="5395"/>
                  <a:pt x="4131" y="5398"/>
                  <a:pt x="4135" y="5405"/>
                </a:cubicBezTo>
                <a:cubicBezTo>
                  <a:pt x="4138" y="5412"/>
                  <a:pt x="4135" y="5421"/>
                  <a:pt x="4128" y="5424"/>
                </a:cubicBezTo>
                <a:cubicBezTo>
                  <a:pt x="4102" y="5437"/>
                  <a:pt x="4075" y="5450"/>
                  <a:pt x="4049" y="5462"/>
                </a:cubicBezTo>
                <a:cubicBezTo>
                  <a:pt x="4043" y="5465"/>
                  <a:pt x="4037" y="5463"/>
                  <a:pt x="4033" y="5459"/>
                </a:cubicBezTo>
                <a:close/>
                <a:moveTo>
                  <a:pt x="248" y="1717"/>
                </a:moveTo>
                <a:cubicBezTo>
                  <a:pt x="244" y="1712"/>
                  <a:pt x="242" y="1706"/>
                  <a:pt x="245" y="1700"/>
                </a:cubicBezTo>
                <a:cubicBezTo>
                  <a:pt x="257" y="1674"/>
                  <a:pt x="269" y="1647"/>
                  <a:pt x="282" y="1621"/>
                </a:cubicBezTo>
                <a:cubicBezTo>
                  <a:pt x="285" y="1614"/>
                  <a:pt x="294" y="1611"/>
                  <a:pt x="301" y="1614"/>
                </a:cubicBezTo>
                <a:cubicBezTo>
                  <a:pt x="308" y="1618"/>
                  <a:pt x="311" y="1626"/>
                  <a:pt x="308" y="1633"/>
                </a:cubicBezTo>
                <a:cubicBezTo>
                  <a:pt x="295" y="1660"/>
                  <a:pt x="283" y="1686"/>
                  <a:pt x="272" y="1712"/>
                </a:cubicBezTo>
                <a:cubicBezTo>
                  <a:pt x="268" y="1719"/>
                  <a:pt x="260" y="1723"/>
                  <a:pt x="252" y="1720"/>
                </a:cubicBezTo>
                <a:cubicBezTo>
                  <a:pt x="251" y="1719"/>
                  <a:pt x="249" y="1718"/>
                  <a:pt x="248" y="1717"/>
                </a:cubicBezTo>
                <a:close/>
                <a:moveTo>
                  <a:pt x="3817" y="5547"/>
                </a:moveTo>
                <a:cubicBezTo>
                  <a:pt x="3816" y="5545"/>
                  <a:pt x="3815" y="5544"/>
                  <a:pt x="3814" y="5542"/>
                </a:cubicBezTo>
                <a:cubicBezTo>
                  <a:pt x="3811" y="5534"/>
                  <a:pt x="3815" y="5526"/>
                  <a:pt x="3822" y="5523"/>
                </a:cubicBezTo>
                <a:cubicBezTo>
                  <a:pt x="3850" y="5513"/>
                  <a:pt x="3877" y="5503"/>
                  <a:pt x="3904" y="5492"/>
                </a:cubicBezTo>
                <a:cubicBezTo>
                  <a:pt x="3911" y="5489"/>
                  <a:pt x="3920" y="5493"/>
                  <a:pt x="3923" y="5500"/>
                </a:cubicBezTo>
                <a:cubicBezTo>
                  <a:pt x="3926" y="5508"/>
                  <a:pt x="3922" y="5516"/>
                  <a:pt x="3914" y="5519"/>
                </a:cubicBezTo>
                <a:cubicBezTo>
                  <a:pt x="3887" y="5530"/>
                  <a:pt x="3860" y="5540"/>
                  <a:pt x="3832" y="5550"/>
                </a:cubicBezTo>
                <a:cubicBezTo>
                  <a:pt x="3827" y="5552"/>
                  <a:pt x="3821" y="5551"/>
                  <a:pt x="3817" y="5547"/>
                </a:cubicBezTo>
                <a:close/>
                <a:moveTo>
                  <a:pt x="163" y="1932"/>
                </a:moveTo>
                <a:cubicBezTo>
                  <a:pt x="159" y="1928"/>
                  <a:pt x="157" y="1922"/>
                  <a:pt x="159" y="1917"/>
                </a:cubicBezTo>
                <a:cubicBezTo>
                  <a:pt x="169" y="1889"/>
                  <a:pt x="179" y="1862"/>
                  <a:pt x="189" y="1835"/>
                </a:cubicBezTo>
                <a:cubicBezTo>
                  <a:pt x="192" y="1827"/>
                  <a:pt x="201" y="1824"/>
                  <a:pt x="208" y="1826"/>
                </a:cubicBezTo>
                <a:cubicBezTo>
                  <a:pt x="216" y="1829"/>
                  <a:pt x="219" y="1838"/>
                  <a:pt x="217" y="1845"/>
                </a:cubicBezTo>
                <a:cubicBezTo>
                  <a:pt x="206" y="1872"/>
                  <a:pt x="196" y="1899"/>
                  <a:pt x="187" y="1926"/>
                </a:cubicBezTo>
                <a:cubicBezTo>
                  <a:pt x="184" y="1934"/>
                  <a:pt x="176" y="1938"/>
                  <a:pt x="168" y="1935"/>
                </a:cubicBezTo>
                <a:cubicBezTo>
                  <a:pt x="166" y="1935"/>
                  <a:pt x="164" y="1933"/>
                  <a:pt x="163" y="1932"/>
                </a:cubicBezTo>
                <a:close/>
                <a:moveTo>
                  <a:pt x="3595" y="5617"/>
                </a:moveTo>
                <a:cubicBezTo>
                  <a:pt x="3594" y="5615"/>
                  <a:pt x="3592" y="5613"/>
                  <a:pt x="3592" y="5610"/>
                </a:cubicBezTo>
                <a:cubicBezTo>
                  <a:pt x="3590" y="5603"/>
                  <a:pt x="3594" y="5595"/>
                  <a:pt x="3602" y="5592"/>
                </a:cubicBezTo>
                <a:cubicBezTo>
                  <a:pt x="3630" y="5585"/>
                  <a:pt x="3658" y="5577"/>
                  <a:pt x="3685" y="5569"/>
                </a:cubicBezTo>
                <a:cubicBezTo>
                  <a:pt x="3693" y="5566"/>
                  <a:pt x="3701" y="5571"/>
                  <a:pt x="3703" y="5578"/>
                </a:cubicBezTo>
                <a:cubicBezTo>
                  <a:pt x="3706" y="5586"/>
                  <a:pt x="3702" y="5594"/>
                  <a:pt x="3694" y="5596"/>
                </a:cubicBezTo>
                <a:cubicBezTo>
                  <a:pt x="3666" y="5605"/>
                  <a:pt x="3638" y="5613"/>
                  <a:pt x="3610" y="5621"/>
                </a:cubicBezTo>
                <a:cubicBezTo>
                  <a:pt x="3604" y="5622"/>
                  <a:pt x="3599" y="5620"/>
                  <a:pt x="3595" y="5617"/>
                </a:cubicBezTo>
                <a:close/>
                <a:moveTo>
                  <a:pt x="96" y="2154"/>
                </a:moveTo>
                <a:cubicBezTo>
                  <a:pt x="92" y="2150"/>
                  <a:pt x="90" y="2145"/>
                  <a:pt x="92" y="2140"/>
                </a:cubicBezTo>
                <a:cubicBezTo>
                  <a:pt x="99" y="2112"/>
                  <a:pt x="107" y="2083"/>
                  <a:pt x="115" y="2055"/>
                </a:cubicBezTo>
                <a:cubicBezTo>
                  <a:pt x="117" y="2048"/>
                  <a:pt x="125" y="2043"/>
                  <a:pt x="133" y="2046"/>
                </a:cubicBezTo>
                <a:cubicBezTo>
                  <a:pt x="141" y="2048"/>
                  <a:pt x="145" y="2056"/>
                  <a:pt x="143" y="2064"/>
                </a:cubicBezTo>
                <a:cubicBezTo>
                  <a:pt x="135" y="2091"/>
                  <a:pt x="127" y="2119"/>
                  <a:pt x="120" y="2147"/>
                </a:cubicBezTo>
                <a:cubicBezTo>
                  <a:pt x="118" y="2155"/>
                  <a:pt x="110" y="2159"/>
                  <a:pt x="102" y="2157"/>
                </a:cubicBezTo>
                <a:cubicBezTo>
                  <a:pt x="100" y="2157"/>
                  <a:pt x="97" y="2155"/>
                  <a:pt x="96" y="2154"/>
                </a:cubicBezTo>
                <a:close/>
                <a:moveTo>
                  <a:pt x="3369" y="5668"/>
                </a:moveTo>
                <a:cubicBezTo>
                  <a:pt x="3367" y="5666"/>
                  <a:pt x="3365" y="5664"/>
                  <a:pt x="3365" y="5661"/>
                </a:cubicBezTo>
                <a:cubicBezTo>
                  <a:pt x="3363" y="5653"/>
                  <a:pt x="3369" y="5645"/>
                  <a:pt x="3377" y="5644"/>
                </a:cubicBezTo>
                <a:cubicBezTo>
                  <a:pt x="3405" y="5638"/>
                  <a:pt x="3433" y="5633"/>
                  <a:pt x="3462" y="5627"/>
                </a:cubicBezTo>
                <a:cubicBezTo>
                  <a:pt x="3469" y="5625"/>
                  <a:pt x="3477" y="5630"/>
                  <a:pt x="3479" y="5638"/>
                </a:cubicBezTo>
                <a:cubicBezTo>
                  <a:pt x="3481" y="5646"/>
                  <a:pt x="3476" y="5653"/>
                  <a:pt x="3468" y="5655"/>
                </a:cubicBezTo>
                <a:cubicBezTo>
                  <a:pt x="3439" y="5661"/>
                  <a:pt x="3411" y="5667"/>
                  <a:pt x="3382" y="5672"/>
                </a:cubicBezTo>
                <a:cubicBezTo>
                  <a:pt x="3377" y="5673"/>
                  <a:pt x="3372" y="5672"/>
                  <a:pt x="3369" y="5668"/>
                </a:cubicBezTo>
                <a:close/>
                <a:moveTo>
                  <a:pt x="47" y="2380"/>
                </a:moveTo>
                <a:cubicBezTo>
                  <a:pt x="43" y="2377"/>
                  <a:pt x="42" y="2372"/>
                  <a:pt x="43" y="2367"/>
                </a:cubicBezTo>
                <a:cubicBezTo>
                  <a:pt x="48" y="2339"/>
                  <a:pt x="53" y="2310"/>
                  <a:pt x="59" y="2282"/>
                </a:cubicBezTo>
                <a:cubicBezTo>
                  <a:pt x="61" y="2274"/>
                  <a:pt x="68" y="2269"/>
                  <a:pt x="76" y="2270"/>
                </a:cubicBezTo>
                <a:cubicBezTo>
                  <a:pt x="84" y="2272"/>
                  <a:pt x="89" y="2279"/>
                  <a:pt x="87" y="2287"/>
                </a:cubicBezTo>
                <a:cubicBezTo>
                  <a:pt x="82" y="2316"/>
                  <a:pt x="76" y="2344"/>
                  <a:pt x="71" y="2372"/>
                </a:cubicBezTo>
                <a:cubicBezTo>
                  <a:pt x="70" y="2380"/>
                  <a:pt x="62" y="2386"/>
                  <a:pt x="54" y="2384"/>
                </a:cubicBezTo>
                <a:cubicBezTo>
                  <a:pt x="51" y="2384"/>
                  <a:pt x="49" y="2382"/>
                  <a:pt x="47" y="2380"/>
                </a:cubicBezTo>
                <a:close/>
                <a:moveTo>
                  <a:pt x="3139" y="5701"/>
                </a:moveTo>
                <a:cubicBezTo>
                  <a:pt x="3137" y="5699"/>
                  <a:pt x="3135" y="5696"/>
                  <a:pt x="3135" y="5692"/>
                </a:cubicBezTo>
                <a:cubicBezTo>
                  <a:pt x="3134" y="5684"/>
                  <a:pt x="3140" y="5677"/>
                  <a:pt x="3148" y="5676"/>
                </a:cubicBezTo>
                <a:cubicBezTo>
                  <a:pt x="3177" y="5673"/>
                  <a:pt x="3205" y="5670"/>
                  <a:pt x="3234" y="5666"/>
                </a:cubicBezTo>
                <a:cubicBezTo>
                  <a:pt x="3242" y="5665"/>
                  <a:pt x="3249" y="5671"/>
                  <a:pt x="3250" y="5679"/>
                </a:cubicBezTo>
                <a:cubicBezTo>
                  <a:pt x="3251" y="5687"/>
                  <a:pt x="3246" y="5694"/>
                  <a:pt x="3238" y="5695"/>
                </a:cubicBezTo>
                <a:cubicBezTo>
                  <a:pt x="3209" y="5699"/>
                  <a:pt x="3180" y="5702"/>
                  <a:pt x="3151" y="5705"/>
                </a:cubicBezTo>
                <a:cubicBezTo>
                  <a:pt x="3146" y="5706"/>
                  <a:pt x="3142" y="5704"/>
                  <a:pt x="3139" y="5701"/>
                </a:cubicBezTo>
                <a:close/>
                <a:moveTo>
                  <a:pt x="16" y="2610"/>
                </a:moveTo>
                <a:cubicBezTo>
                  <a:pt x="13" y="2607"/>
                  <a:pt x="12" y="2603"/>
                  <a:pt x="12" y="2598"/>
                </a:cubicBezTo>
                <a:cubicBezTo>
                  <a:pt x="15" y="2569"/>
                  <a:pt x="18" y="2541"/>
                  <a:pt x="21" y="2512"/>
                </a:cubicBezTo>
                <a:cubicBezTo>
                  <a:pt x="22" y="2504"/>
                  <a:pt x="30" y="2498"/>
                  <a:pt x="38" y="2499"/>
                </a:cubicBezTo>
                <a:cubicBezTo>
                  <a:pt x="45" y="2500"/>
                  <a:pt x="51" y="2507"/>
                  <a:pt x="50" y="2515"/>
                </a:cubicBezTo>
                <a:cubicBezTo>
                  <a:pt x="47" y="2544"/>
                  <a:pt x="44" y="2572"/>
                  <a:pt x="41" y="2601"/>
                </a:cubicBezTo>
                <a:cubicBezTo>
                  <a:pt x="40" y="2609"/>
                  <a:pt x="33" y="2615"/>
                  <a:pt x="25" y="2614"/>
                </a:cubicBezTo>
                <a:cubicBezTo>
                  <a:pt x="22" y="2614"/>
                  <a:pt x="19" y="2612"/>
                  <a:pt x="16" y="2610"/>
                </a:cubicBezTo>
                <a:close/>
                <a:moveTo>
                  <a:pt x="2907" y="5715"/>
                </a:moveTo>
                <a:cubicBezTo>
                  <a:pt x="2905" y="5713"/>
                  <a:pt x="2903" y="5709"/>
                  <a:pt x="2903" y="5705"/>
                </a:cubicBezTo>
                <a:cubicBezTo>
                  <a:pt x="2903" y="5697"/>
                  <a:pt x="2909" y="5690"/>
                  <a:pt x="2917" y="5690"/>
                </a:cubicBezTo>
                <a:cubicBezTo>
                  <a:pt x="2946" y="5690"/>
                  <a:pt x="2975" y="5689"/>
                  <a:pt x="3004" y="5687"/>
                </a:cubicBezTo>
                <a:cubicBezTo>
                  <a:pt x="3012" y="5687"/>
                  <a:pt x="3019" y="5693"/>
                  <a:pt x="3019" y="5701"/>
                </a:cubicBezTo>
                <a:cubicBezTo>
                  <a:pt x="3020" y="5709"/>
                  <a:pt x="3013" y="5716"/>
                  <a:pt x="3005" y="5716"/>
                </a:cubicBezTo>
                <a:cubicBezTo>
                  <a:pt x="2976" y="5718"/>
                  <a:pt x="2947" y="5719"/>
                  <a:pt x="2918" y="5719"/>
                </a:cubicBezTo>
                <a:cubicBezTo>
                  <a:pt x="2914" y="5719"/>
                  <a:pt x="2910" y="5718"/>
                  <a:pt x="2907" y="5715"/>
                </a:cubicBezTo>
                <a:close/>
                <a:moveTo>
                  <a:pt x="5" y="2842"/>
                </a:moveTo>
                <a:cubicBezTo>
                  <a:pt x="2" y="2839"/>
                  <a:pt x="0" y="2835"/>
                  <a:pt x="0" y="2831"/>
                </a:cubicBezTo>
                <a:cubicBezTo>
                  <a:pt x="1" y="2802"/>
                  <a:pt x="1" y="2773"/>
                  <a:pt x="3" y="2744"/>
                </a:cubicBezTo>
                <a:cubicBezTo>
                  <a:pt x="3" y="2736"/>
                  <a:pt x="10" y="2730"/>
                  <a:pt x="18" y="2730"/>
                </a:cubicBezTo>
                <a:cubicBezTo>
                  <a:pt x="26" y="2730"/>
                  <a:pt x="32" y="2737"/>
                  <a:pt x="32" y="2745"/>
                </a:cubicBezTo>
                <a:cubicBezTo>
                  <a:pt x="30" y="2774"/>
                  <a:pt x="30" y="2803"/>
                  <a:pt x="29" y="2832"/>
                </a:cubicBezTo>
                <a:cubicBezTo>
                  <a:pt x="29" y="2840"/>
                  <a:pt x="23" y="2846"/>
                  <a:pt x="15" y="2846"/>
                </a:cubicBezTo>
                <a:cubicBezTo>
                  <a:pt x="11" y="2846"/>
                  <a:pt x="7" y="2844"/>
                  <a:pt x="5" y="2842"/>
                </a:cubicBezTo>
                <a:close/>
                <a:moveTo>
                  <a:pt x="2675" y="5710"/>
                </a:moveTo>
                <a:cubicBezTo>
                  <a:pt x="2672" y="5708"/>
                  <a:pt x="2671" y="5703"/>
                  <a:pt x="2671" y="5699"/>
                </a:cubicBezTo>
                <a:cubicBezTo>
                  <a:pt x="2672" y="5691"/>
                  <a:pt x="2678" y="5685"/>
                  <a:pt x="2686" y="5686"/>
                </a:cubicBezTo>
                <a:cubicBezTo>
                  <a:pt x="2715" y="5687"/>
                  <a:pt x="2744" y="5689"/>
                  <a:pt x="2773" y="5689"/>
                </a:cubicBezTo>
                <a:cubicBezTo>
                  <a:pt x="2781" y="5690"/>
                  <a:pt x="2787" y="5696"/>
                  <a:pt x="2787" y="5705"/>
                </a:cubicBezTo>
                <a:cubicBezTo>
                  <a:pt x="2787" y="5713"/>
                  <a:pt x="2780" y="5719"/>
                  <a:pt x="2772" y="5719"/>
                </a:cubicBezTo>
                <a:cubicBezTo>
                  <a:pt x="2743" y="5718"/>
                  <a:pt x="2714" y="5716"/>
                  <a:pt x="2685" y="5715"/>
                </a:cubicBezTo>
                <a:cubicBezTo>
                  <a:pt x="2681" y="5714"/>
                  <a:pt x="2678" y="5713"/>
                  <a:pt x="2675" y="5710"/>
                </a:cubicBezTo>
                <a:close/>
                <a:moveTo>
                  <a:pt x="12" y="3074"/>
                </a:moveTo>
                <a:cubicBezTo>
                  <a:pt x="9" y="3071"/>
                  <a:pt x="8" y="3068"/>
                  <a:pt x="7" y="3065"/>
                </a:cubicBezTo>
                <a:cubicBezTo>
                  <a:pt x="5" y="3036"/>
                  <a:pt x="4" y="3006"/>
                  <a:pt x="3" y="2977"/>
                </a:cubicBezTo>
                <a:cubicBezTo>
                  <a:pt x="2" y="2969"/>
                  <a:pt x="9" y="2962"/>
                  <a:pt x="17" y="2962"/>
                </a:cubicBezTo>
                <a:cubicBezTo>
                  <a:pt x="25" y="2962"/>
                  <a:pt x="31" y="2968"/>
                  <a:pt x="32" y="2976"/>
                </a:cubicBezTo>
                <a:cubicBezTo>
                  <a:pt x="33" y="3005"/>
                  <a:pt x="34" y="3034"/>
                  <a:pt x="37" y="3063"/>
                </a:cubicBezTo>
                <a:cubicBezTo>
                  <a:pt x="37" y="3071"/>
                  <a:pt x="31" y="3078"/>
                  <a:pt x="23" y="3078"/>
                </a:cubicBezTo>
                <a:cubicBezTo>
                  <a:pt x="19" y="3078"/>
                  <a:pt x="15" y="3077"/>
                  <a:pt x="12" y="3074"/>
                </a:cubicBezTo>
                <a:close/>
                <a:moveTo>
                  <a:pt x="2445" y="5687"/>
                </a:moveTo>
                <a:cubicBezTo>
                  <a:pt x="2441" y="5684"/>
                  <a:pt x="2440" y="5679"/>
                  <a:pt x="2440" y="5674"/>
                </a:cubicBezTo>
                <a:cubicBezTo>
                  <a:pt x="2442" y="5666"/>
                  <a:pt x="2449" y="5661"/>
                  <a:pt x="2457" y="5662"/>
                </a:cubicBezTo>
                <a:cubicBezTo>
                  <a:pt x="2485" y="5666"/>
                  <a:pt x="2514" y="5670"/>
                  <a:pt x="2543" y="5673"/>
                </a:cubicBezTo>
                <a:cubicBezTo>
                  <a:pt x="2551" y="5674"/>
                  <a:pt x="2556" y="5681"/>
                  <a:pt x="2556" y="5689"/>
                </a:cubicBezTo>
                <a:cubicBezTo>
                  <a:pt x="2555" y="5697"/>
                  <a:pt x="2547" y="5703"/>
                  <a:pt x="2539" y="5702"/>
                </a:cubicBezTo>
                <a:cubicBezTo>
                  <a:pt x="2511" y="5699"/>
                  <a:pt x="2482" y="5695"/>
                  <a:pt x="2453" y="5691"/>
                </a:cubicBezTo>
                <a:cubicBezTo>
                  <a:pt x="2449" y="5691"/>
                  <a:pt x="2447" y="5689"/>
                  <a:pt x="2445" y="5687"/>
                </a:cubicBezTo>
                <a:close/>
                <a:moveTo>
                  <a:pt x="38" y="3305"/>
                </a:moveTo>
                <a:cubicBezTo>
                  <a:pt x="35" y="3302"/>
                  <a:pt x="34" y="3300"/>
                  <a:pt x="34" y="3296"/>
                </a:cubicBezTo>
                <a:cubicBezTo>
                  <a:pt x="29" y="3268"/>
                  <a:pt x="25" y="3239"/>
                  <a:pt x="22" y="3210"/>
                </a:cubicBezTo>
                <a:cubicBezTo>
                  <a:pt x="21" y="3202"/>
                  <a:pt x="26" y="3195"/>
                  <a:pt x="34" y="3194"/>
                </a:cubicBezTo>
                <a:cubicBezTo>
                  <a:pt x="42" y="3193"/>
                  <a:pt x="50" y="3198"/>
                  <a:pt x="50" y="3206"/>
                </a:cubicBezTo>
                <a:cubicBezTo>
                  <a:pt x="54" y="3235"/>
                  <a:pt x="58" y="3264"/>
                  <a:pt x="62" y="3292"/>
                </a:cubicBezTo>
                <a:cubicBezTo>
                  <a:pt x="64" y="3300"/>
                  <a:pt x="58" y="3307"/>
                  <a:pt x="50" y="3309"/>
                </a:cubicBezTo>
                <a:cubicBezTo>
                  <a:pt x="45" y="3309"/>
                  <a:pt x="41" y="3308"/>
                  <a:pt x="38" y="3305"/>
                </a:cubicBezTo>
                <a:close/>
                <a:moveTo>
                  <a:pt x="2217" y="5645"/>
                </a:moveTo>
                <a:cubicBezTo>
                  <a:pt x="2213" y="5641"/>
                  <a:pt x="2211" y="5636"/>
                  <a:pt x="2213" y="5631"/>
                </a:cubicBezTo>
                <a:cubicBezTo>
                  <a:pt x="2214" y="5623"/>
                  <a:pt x="2222" y="5618"/>
                  <a:pt x="2230" y="5620"/>
                </a:cubicBezTo>
                <a:cubicBezTo>
                  <a:pt x="2258" y="5627"/>
                  <a:pt x="2286" y="5632"/>
                  <a:pt x="2315" y="5638"/>
                </a:cubicBezTo>
                <a:cubicBezTo>
                  <a:pt x="2323" y="5640"/>
                  <a:pt x="2328" y="5647"/>
                  <a:pt x="2326" y="5655"/>
                </a:cubicBezTo>
                <a:cubicBezTo>
                  <a:pt x="2325" y="5663"/>
                  <a:pt x="2317" y="5668"/>
                  <a:pt x="2309" y="5667"/>
                </a:cubicBezTo>
                <a:cubicBezTo>
                  <a:pt x="2281" y="5661"/>
                  <a:pt x="2252" y="5655"/>
                  <a:pt x="2224" y="5649"/>
                </a:cubicBezTo>
                <a:cubicBezTo>
                  <a:pt x="2221" y="5648"/>
                  <a:pt x="2218" y="5647"/>
                  <a:pt x="2217" y="5645"/>
                </a:cubicBezTo>
                <a:close/>
                <a:moveTo>
                  <a:pt x="82" y="3533"/>
                </a:moveTo>
                <a:cubicBezTo>
                  <a:pt x="80" y="3531"/>
                  <a:pt x="79" y="3528"/>
                  <a:pt x="78" y="3526"/>
                </a:cubicBezTo>
                <a:cubicBezTo>
                  <a:pt x="72" y="3497"/>
                  <a:pt x="65" y="3469"/>
                  <a:pt x="59" y="3440"/>
                </a:cubicBezTo>
                <a:cubicBezTo>
                  <a:pt x="58" y="3432"/>
                  <a:pt x="63" y="3424"/>
                  <a:pt x="71" y="3423"/>
                </a:cubicBezTo>
                <a:cubicBezTo>
                  <a:pt x="79" y="3421"/>
                  <a:pt x="86" y="3426"/>
                  <a:pt x="88" y="3434"/>
                </a:cubicBezTo>
                <a:cubicBezTo>
                  <a:pt x="94" y="3463"/>
                  <a:pt x="100" y="3491"/>
                  <a:pt x="107" y="3519"/>
                </a:cubicBezTo>
                <a:cubicBezTo>
                  <a:pt x="109" y="3527"/>
                  <a:pt x="104" y="3535"/>
                  <a:pt x="96" y="3536"/>
                </a:cubicBezTo>
                <a:cubicBezTo>
                  <a:pt x="91" y="3538"/>
                  <a:pt x="86" y="3536"/>
                  <a:pt x="82" y="3533"/>
                </a:cubicBezTo>
                <a:close/>
                <a:moveTo>
                  <a:pt x="1993" y="5584"/>
                </a:moveTo>
                <a:cubicBezTo>
                  <a:pt x="1989" y="5580"/>
                  <a:pt x="1988" y="5575"/>
                  <a:pt x="1989" y="5569"/>
                </a:cubicBezTo>
                <a:cubicBezTo>
                  <a:pt x="1992" y="5562"/>
                  <a:pt x="2000" y="5558"/>
                  <a:pt x="2008" y="5560"/>
                </a:cubicBezTo>
                <a:cubicBezTo>
                  <a:pt x="2035" y="5569"/>
                  <a:pt x="2063" y="5577"/>
                  <a:pt x="2090" y="5585"/>
                </a:cubicBezTo>
                <a:cubicBezTo>
                  <a:pt x="2098" y="5587"/>
                  <a:pt x="2103" y="5595"/>
                  <a:pt x="2100" y="5603"/>
                </a:cubicBezTo>
                <a:cubicBezTo>
                  <a:pt x="2098" y="5610"/>
                  <a:pt x="2090" y="5615"/>
                  <a:pt x="2082" y="5613"/>
                </a:cubicBezTo>
                <a:cubicBezTo>
                  <a:pt x="2055" y="5605"/>
                  <a:pt x="2027" y="5597"/>
                  <a:pt x="1999" y="5588"/>
                </a:cubicBezTo>
                <a:cubicBezTo>
                  <a:pt x="1996" y="5587"/>
                  <a:pt x="1994" y="5586"/>
                  <a:pt x="1993" y="5584"/>
                </a:cubicBezTo>
                <a:close/>
                <a:moveTo>
                  <a:pt x="145" y="3756"/>
                </a:moveTo>
                <a:cubicBezTo>
                  <a:pt x="144" y="3755"/>
                  <a:pt x="142" y="3753"/>
                  <a:pt x="142" y="3750"/>
                </a:cubicBezTo>
                <a:cubicBezTo>
                  <a:pt x="133" y="3723"/>
                  <a:pt x="124" y="3695"/>
                  <a:pt x="116" y="3667"/>
                </a:cubicBezTo>
                <a:cubicBezTo>
                  <a:pt x="114" y="3659"/>
                  <a:pt x="118" y="3651"/>
                  <a:pt x="126" y="3649"/>
                </a:cubicBezTo>
                <a:cubicBezTo>
                  <a:pt x="133" y="3646"/>
                  <a:pt x="142" y="3651"/>
                  <a:pt x="144" y="3659"/>
                </a:cubicBezTo>
                <a:cubicBezTo>
                  <a:pt x="152" y="3686"/>
                  <a:pt x="160" y="3714"/>
                  <a:pt x="169" y="3741"/>
                </a:cubicBezTo>
                <a:cubicBezTo>
                  <a:pt x="172" y="3749"/>
                  <a:pt x="168" y="3757"/>
                  <a:pt x="160" y="3760"/>
                </a:cubicBezTo>
                <a:cubicBezTo>
                  <a:pt x="155" y="3762"/>
                  <a:pt x="149" y="3760"/>
                  <a:pt x="145" y="3756"/>
                </a:cubicBezTo>
                <a:close/>
                <a:moveTo>
                  <a:pt x="1775" y="5506"/>
                </a:moveTo>
                <a:cubicBezTo>
                  <a:pt x="1771" y="5502"/>
                  <a:pt x="1769" y="5495"/>
                  <a:pt x="1772" y="5490"/>
                </a:cubicBezTo>
                <a:cubicBezTo>
                  <a:pt x="1775" y="5482"/>
                  <a:pt x="1783" y="5479"/>
                  <a:pt x="1791" y="5482"/>
                </a:cubicBezTo>
                <a:cubicBezTo>
                  <a:pt x="1817" y="5493"/>
                  <a:pt x="1844" y="5503"/>
                  <a:pt x="1871" y="5513"/>
                </a:cubicBezTo>
                <a:cubicBezTo>
                  <a:pt x="1879" y="5516"/>
                  <a:pt x="1883" y="5524"/>
                  <a:pt x="1880" y="5532"/>
                </a:cubicBezTo>
                <a:cubicBezTo>
                  <a:pt x="1877" y="5539"/>
                  <a:pt x="1869" y="5543"/>
                  <a:pt x="1861" y="5540"/>
                </a:cubicBezTo>
                <a:cubicBezTo>
                  <a:pt x="1834" y="5530"/>
                  <a:pt x="1807" y="5520"/>
                  <a:pt x="1780" y="5509"/>
                </a:cubicBezTo>
                <a:cubicBezTo>
                  <a:pt x="1778" y="5508"/>
                  <a:pt x="1776" y="5507"/>
                  <a:pt x="1775" y="5506"/>
                </a:cubicBezTo>
                <a:close/>
                <a:moveTo>
                  <a:pt x="227" y="3974"/>
                </a:moveTo>
                <a:cubicBezTo>
                  <a:pt x="225" y="3973"/>
                  <a:pt x="224" y="3971"/>
                  <a:pt x="223" y="3970"/>
                </a:cubicBezTo>
                <a:cubicBezTo>
                  <a:pt x="212" y="3943"/>
                  <a:pt x="201" y="3915"/>
                  <a:pt x="191" y="3888"/>
                </a:cubicBezTo>
                <a:cubicBezTo>
                  <a:pt x="188" y="3881"/>
                  <a:pt x="191" y="3872"/>
                  <a:pt x="199" y="3869"/>
                </a:cubicBezTo>
                <a:cubicBezTo>
                  <a:pt x="207" y="3867"/>
                  <a:pt x="215" y="3870"/>
                  <a:pt x="218" y="3878"/>
                </a:cubicBezTo>
                <a:cubicBezTo>
                  <a:pt x="228" y="3905"/>
                  <a:pt x="239" y="3931"/>
                  <a:pt x="250" y="3958"/>
                </a:cubicBezTo>
                <a:cubicBezTo>
                  <a:pt x="253" y="3966"/>
                  <a:pt x="250" y="3974"/>
                  <a:pt x="243" y="3977"/>
                </a:cubicBezTo>
                <a:cubicBezTo>
                  <a:pt x="237" y="3980"/>
                  <a:pt x="231" y="3978"/>
                  <a:pt x="227" y="3974"/>
                </a:cubicBezTo>
                <a:close/>
                <a:moveTo>
                  <a:pt x="1564" y="5409"/>
                </a:moveTo>
                <a:cubicBezTo>
                  <a:pt x="1560" y="5405"/>
                  <a:pt x="1559" y="5398"/>
                  <a:pt x="1561" y="5393"/>
                </a:cubicBezTo>
                <a:cubicBezTo>
                  <a:pt x="1565" y="5385"/>
                  <a:pt x="1574" y="5382"/>
                  <a:pt x="1581" y="5386"/>
                </a:cubicBezTo>
                <a:cubicBezTo>
                  <a:pt x="1607" y="5399"/>
                  <a:pt x="1633" y="5412"/>
                  <a:pt x="1659" y="5424"/>
                </a:cubicBezTo>
                <a:cubicBezTo>
                  <a:pt x="1666" y="5427"/>
                  <a:pt x="1669" y="5436"/>
                  <a:pt x="1666" y="5443"/>
                </a:cubicBezTo>
                <a:cubicBezTo>
                  <a:pt x="1663" y="5451"/>
                  <a:pt x="1654" y="5454"/>
                  <a:pt x="1647" y="5450"/>
                </a:cubicBezTo>
                <a:cubicBezTo>
                  <a:pt x="1620" y="5438"/>
                  <a:pt x="1594" y="5425"/>
                  <a:pt x="1568" y="5412"/>
                </a:cubicBezTo>
                <a:cubicBezTo>
                  <a:pt x="1566" y="5411"/>
                  <a:pt x="1565" y="5410"/>
                  <a:pt x="1564" y="5409"/>
                </a:cubicBezTo>
                <a:close/>
                <a:moveTo>
                  <a:pt x="325" y="4185"/>
                </a:moveTo>
                <a:cubicBezTo>
                  <a:pt x="324" y="4184"/>
                  <a:pt x="324" y="4183"/>
                  <a:pt x="323" y="4181"/>
                </a:cubicBezTo>
                <a:cubicBezTo>
                  <a:pt x="309" y="4155"/>
                  <a:pt x="296" y="4129"/>
                  <a:pt x="283" y="4103"/>
                </a:cubicBezTo>
                <a:cubicBezTo>
                  <a:pt x="280" y="4095"/>
                  <a:pt x="283" y="4087"/>
                  <a:pt x="290" y="4083"/>
                </a:cubicBezTo>
                <a:cubicBezTo>
                  <a:pt x="298" y="4080"/>
                  <a:pt x="306" y="4083"/>
                  <a:pt x="310" y="4090"/>
                </a:cubicBezTo>
                <a:cubicBezTo>
                  <a:pt x="322" y="4116"/>
                  <a:pt x="335" y="4142"/>
                  <a:pt x="349" y="4168"/>
                </a:cubicBezTo>
                <a:cubicBezTo>
                  <a:pt x="352" y="4175"/>
                  <a:pt x="350" y="4184"/>
                  <a:pt x="342" y="4187"/>
                </a:cubicBezTo>
                <a:cubicBezTo>
                  <a:pt x="337" y="4190"/>
                  <a:pt x="330" y="4189"/>
                  <a:pt x="325" y="4185"/>
                </a:cubicBezTo>
                <a:close/>
                <a:moveTo>
                  <a:pt x="1362" y="5296"/>
                </a:moveTo>
                <a:cubicBezTo>
                  <a:pt x="1357" y="5291"/>
                  <a:pt x="1356" y="5284"/>
                  <a:pt x="1360" y="5278"/>
                </a:cubicBezTo>
                <a:cubicBezTo>
                  <a:pt x="1364" y="5271"/>
                  <a:pt x="1373" y="5269"/>
                  <a:pt x="1379" y="5273"/>
                </a:cubicBezTo>
                <a:cubicBezTo>
                  <a:pt x="1404" y="5289"/>
                  <a:pt x="1429" y="5303"/>
                  <a:pt x="1454" y="5318"/>
                </a:cubicBezTo>
                <a:cubicBezTo>
                  <a:pt x="1461" y="5322"/>
                  <a:pt x="1463" y="5331"/>
                  <a:pt x="1459" y="5338"/>
                </a:cubicBezTo>
                <a:cubicBezTo>
                  <a:pt x="1455" y="5345"/>
                  <a:pt x="1446" y="5347"/>
                  <a:pt x="1439" y="5343"/>
                </a:cubicBezTo>
                <a:cubicBezTo>
                  <a:pt x="1414" y="5328"/>
                  <a:pt x="1389" y="5314"/>
                  <a:pt x="1364" y="5298"/>
                </a:cubicBezTo>
                <a:cubicBezTo>
                  <a:pt x="1363" y="5298"/>
                  <a:pt x="1362" y="5297"/>
                  <a:pt x="1362" y="5296"/>
                </a:cubicBezTo>
                <a:close/>
                <a:moveTo>
                  <a:pt x="441" y="4386"/>
                </a:moveTo>
                <a:cubicBezTo>
                  <a:pt x="440" y="4385"/>
                  <a:pt x="440" y="4384"/>
                  <a:pt x="439" y="4383"/>
                </a:cubicBezTo>
                <a:cubicBezTo>
                  <a:pt x="423" y="4359"/>
                  <a:pt x="408" y="4334"/>
                  <a:pt x="394" y="4309"/>
                </a:cubicBezTo>
                <a:cubicBezTo>
                  <a:pt x="389" y="4302"/>
                  <a:pt x="392" y="4293"/>
                  <a:pt x="399" y="4289"/>
                </a:cubicBezTo>
                <a:cubicBezTo>
                  <a:pt x="406" y="4285"/>
                  <a:pt x="415" y="4287"/>
                  <a:pt x="419" y="4294"/>
                </a:cubicBezTo>
                <a:cubicBezTo>
                  <a:pt x="433" y="4319"/>
                  <a:pt x="448" y="4343"/>
                  <a:pt x="464" y="4368"/>
                </a:cubicBezTo>
                <a:cubicBezTo>
                  <a:pt x="468" y="4375"/>
                  <a:pt x="466" y="4384"/>
                  <a:pt x="459" y="4388"/>
                </a:cubicBezTo>
                <a:cubicBezTo>
                  <a:pt x="453" y="4392"/>
                  <a:pt x="446" y="4391"/>
                  <a:pt x="441" y="4386"/>
                </a:cubicBezTo>
                <a:close/>
                <a:moveTo>
                  <a:pt x="1169" y="5167"/>
                </a:moveTo>
                <a:cubicBezTo>
                  <a:pt x="1164" y="5162"/>
                  <a:pt x="1163" y="5154"/>
                  <a:pt x="1168" y="5148"/>
                </a:cubicBezTo>
                <a:cubicBezTo>
                  <a:pt x="1172" y="5141"/>
                  <a:pt x="1181" y="5140"/>
                  <a:pt x="1188" y="5145"/>
                </a:cubicBezTo>
                <a:cubicBezTo>
                  <a:pt x="1211" y="5162"/>
                  <a:pt x="1235" y="5178"/>
                  <a:pt x="1259" y="5195"/>
                </a:cubicBezTo>
                <a:cubicBezTo>
                  <a:pt x="1265" y="5199"/>
                  <a:pt x="1267" y="5208"/>
                  <a:pt x="1262" y="5215"/>
                </a:cubicBezTo>
                <a:cubicBezTo>
                  <a:pt x="1258" y="5222"/>
                  <a:pt x="1249" y="5223"/>
                  <a:pt x="1242" y="5219"/>
                </a:cubicBezTo>
                <a:cubicBezTo>
                  <a:pt x="1218" y="5202"/>
                  <a:pt x="1194" y="5185"/>
                  <a:pt x="1171" y="5168"/>
                </a:cubicBezTo>
                <a:cubicBezTo>
                  <a:pt x="1170" y="5168"/>
                  <a:pt x="1170" y="5167"/>
                  <a:pt x="1169" y="5167"/>
                </a:cubicBezTo>
                <a:close/>
                <a:moveTo>
                  <a:pt x="573" y="4577"/>
                </a:moveTo>
                <a:cubicBezTo>
                  <a:pt x="572" y="4577"/>
                  <a:pt x="572" y="4576"/>
                  <a:pt x="571" y="4576"/>
                </a:cubicBezTo>
                <a:cubicBezTo>
                  <a:pt x="554" y="4552"/>
                  <a:pt x="537" y="4529"/>
                  <a:pt x="520" y="4505"/>
                </a:cubicBezTo>
                <a:cubicBezTo>
                  <a:pt x="515" y="4498"/>
                  <a:pt x="517" y="4489"/>
                  <a:pt x="523" y="4485"/>
                </a:cubicBezTo>
                <a:cubicBezTo>
                  <a:pt x="530" y="4480"/>
                  <a:pt x="539" y="4482"/>
                  <a:pt x="544" y="4488"/>
                </a:cubicBezTo>
                <a:cubicBezTo>
                  <a:pt x="560" y="4512"/>
                  <a:pt x="577" y="4535"/>
                  <a:pt x="595" y="4558"/>
                </a:cubicBezTo>
                <a:cubicBezTo>
                  <a:pt x="600" y="4564"/>
                  <a:pt x="598" y="4574"/>
                  <a:pt x="592" y="4578"/>
                </a:cubicBezTo>
                <a:cubicBezTo>
                  <a:pt x="586" y="4583"/>
                  <a:pt x="578" y="4582"/>
                  <a:pt x="573" y="4577"/>
                </a:cubicBezTo>
                <a:close/>
                <a:moveTo>
                  <a:pt x="988" y="5022"/>
                </a:moveTo>
                <a:cubicBezTo>
                  <a:pt x="982" y="5016"/>
                  <a:pt x="982" y="5008"/>
                  <a:pt x="987" y="5002"/>
                </a:cubicBezTo>
                <a:cubicBezTo>
                  <a:pt x="992" y="4996"/>
                  <a:pt x="1001" y="4995"/>
                  <a:pt x="1007" y="5000"/>
                </a:cubicBezTo>
                <a:cubicBezTo>
                  <a:pt x="1029" y="5019"/>
                  <a:pt x="1051" y="5038"/>
                  <a:pt x="1074" y="5056"/>
                </a:cubicBezTo>
                <a:cubicBezTo>
                  <a:pt x="1080" y="5061"/>
                  <a:pt x="1081" y="5070"/>
                  <a:pt x="1076" y="5077"/>
                </a:cubicBezTo>
                <a:cubicBezTo>
                  <a:pt x="1071" y="5083"/>
                  <a:pt x="1062" y="5084"/>
                  <a:pt x="1055" y="5079"/>
                </a:cubicBezTo>
                <a:cubicBezTo>
                  <a:pt x="1033" y="5060"/>
                  <a:pt x="1011" y="5042"/>
                  <a:pt x="988" y="5023"/>
                </a:cubicBezTo>
                <a:cubicBezTo>
                  <a:pt x="988" y="5022"/>
                  <a:pt x="988" y="5022"/>
                  <a:pt x="988" y="5022"/>
                </a:cubicBezTo>
                <a:close/>
                <a:moveTo>
                  <a:pt x="720" y="4757"/>
                </a:moveTo>
                <a:cubicBezTo>
                  <a:pt x="719" y="4757"/>
                  <a:pt x="719" y="4756"/>
                  <a:pt x="719" y="4756"/>
                </a:cubicBezTo>
                <a:cubicBezTo>
                  <a:pt x="700" y="4734"/>
                  <a:pt x="681" y="4712"/>
                  <a:pt x="662" y="4690"/>
                </a:cubicBezTo>
                <a:cubicBezTo>
                  <a:pt x="657" y="4684"/>
                  <a:pt x="658" y="4674"/>
                  <a:pt x="664" y="4669"/>
                </a:cubicBezTo>
                <a:cubicBezTo>
                  <a:pt x="670" y="4664"/>
                  <a:pt x="679" y="4666"/>
                  <a:pt x="684" y="4671"/>
                </a:cubicBezTo>
                <a:cubicBezTo>
                  <a:pt x="703" y="4693"/>
                  <a:pt x="722" y="4715"/>
                  <a:pt x="741" y="4737"/>
                </a:cubicBezTo>
                <a:cubicBezTo>
                  <a:pt x="746" y="4743"/>
                  <a:pt x="746" y="4752"/>
                  <a:pt x="740" y="4757"/>
                </a:cubicBezTo>
                <a:cubicBezTo>
                  <a:pt x="734" y="4762"/>
                  <a:pt x="725" y="4762"/>
                  <a:pt x="720" y="4757"/>
                </a:cubicBezTo>
                <a:close/>
                <a:moveTo>
                  <a:pt x="838" y="4882"/>
                </a:moveTo>
                <a:lnTo>
                  <a:pt x="819" y="4863"/>
                </a:lnTo>
                <a:cubicBezTo>
                  <a:pt x="813" y="4857"/>
                  <a:pt x="813" y="4848"/>
                  <a:pt x="819" y="4842"/>
                </a:cubicBezTo>
                <a:cubicBezTo>
                  <a:pt x="824" y="4837"/>
                  <a:pt x="834" y="4837"/>
                  <a:pt x="839" y="4842"/>
                </a:cubicBezTo>
                <a:cubicBezTo>
                  <a:pt x="839" y="4842"/>
                  <a:pt x="839" y="4842"/>
                  <a:pt x="839" y="4842"/>
                </a:cubicBezTo>
                <a:lnTo>
                  <a:pt x="858" y="4862"/>
                </a:lnTo>
                <a:cubicBezTo>
                  <a:pt x="873" y="4876"/>
                  <a:pt x="887" y="4890"/>
                  <a:pt x="901" y="4903"/>
                </a:cubicBezTo>
                <a:cubicBezTo>
                  <a:pt x="906" y="4908"/>
                  <a:pt x="907" y="4918"/>
                  <a:pt x="901" y="4924"/>
                </a:cubicBezTo>
                <a:cubicBezTo>
                  <a:pt x="896" y="4930"/>
                  <a:pt x="887" y="4930"/>
                  <a:pt x="881" y="4924"/>
                </a:cubicBezTo>
                <a:cubicBezTo>
                  <a:pt x="866" y="4910"/>
                  <a:pt x="852" y="4896"/>
                  <a:pt x="838" y="4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973834" y="1970432"/>
            <a:ext cx="1236410" cy="1239239"/>
          </a:xfrm>
          <a:custGeom>
            <a:avLst/>
            <a:gdLst>
              <a:gd name="T0" fmla="*/ 4708 w 5727"/>
              <a:gd name="T1" fmla="*/ 4708 h 5727"/>
              <a:gd name="T2" fmla="*/ 1019 w 5727"/>
              <a:gd name="T3" fmla="*/ 4708 h 5727"/>
              <a:gd name="T4" fmla="*/ 1019 w 5727"/>
              <a:gd name="T5" fmla="*/ 1019 h 5727"/>
              <a:gd name="T6" fmla="*/ 4708 w 5727"/>
              <a:gd name="T7" fmla="*/ 1019 h 5727"/>
              <a:gd name="T8" fmla="*/ 4708 w 5727"/>
              <a:gd name="T9" fmla="*/ 4708 h 5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7" h="5727">
                <a:moveTo>
                  <a:pt x="4708" y="4708"/>
                </a:moveTo>
                <a:cubicBezTo>
                  <a:pt x="3689" y="5727"/>
                  <a:pt x="2037" y="5727"/>
                  <a:pt x="1019" y="4708"/>
                </a:cubicBezTo>
                <a:cubicBezTo>
                  <a:pt x="0" y="3690"/>
                  <a:pt x="0" y="2038"/>
                  <a:pt x="1019" y="1019"/>
                </a:cubicBezTo>
                <a:cubicBezTo>
                  <a:pt x="2037" y="0"/>
                  <a:pt x="3689" y="0"/>
                  <a:pt x="4708" y="1019"/>
                </a:cubicBezTo>
                <a:cubicBezTo>
                  <a:pt x="5727" y="2038"/>
                  <a:pt x="5727" y="3690"/>
                  <a:pt x="4708" y="4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987671" y="2988040"/>
            <a:ext cx="208427" cy="208427"/>
          </a:xfrm>
          <a:custGeom>
            <a:avLst/>
            <a:gdLst>
              <a:gd name="T0" fmla="*/ 0 w 964"/>
              <a:gd name="T1" fmla="*/ 428 h 964"/>
              <a:gd name="T2" fmla="*/ 430 w 964"/>
              <a:gd name="T3" fmla="*/ 858 h 964"/>
              <a:gd name="T4" fmla="*/ 324 w 964"/>
              <a:gd name="T5" fmla="*/ 964 h 964"/>
              <a:gd name="T6" fmla="*/ 964 w 964"/>
              <a:gd name="T7" fmla="*/ 964 h 964"/>
              <a:gd name="T8" fmla="*/ 964 w 964"/>
              <a:gd name="T9" fmla="*/ 323 h 964"/>
              <a:gd name="T10" fmla="*/ 858 w 964"/>
              <a:gd name="T11" fmla="*/ 430 h 964"/>
              <a:gd name="T12" fmla="*/ 429 w 964"/>
              <a:gd name="T13" fmla="*/ 0 h 964"/>
              <a:gd name="T14" fmla="*/ 0 w 964"/>
              <a:gd name="T15" fmla="*/ 428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4" h="964">
                <a:moveTo>
                  <a:pt x="0" y="428"/>
                </a:moveTo>
                <a:lnTo>
                  <a:pt x="430" y="858"/>
                </a:lnTo>
                <a:lnTo>
                  <a:pt x="324" y="964"/>
                </a:lnTo>
                <a:lnTo>
                  <a:pt x="964" y="964"/>
                </a:lnTo>
                <a:lnTo>
                  <a:pt x="964" y="323"/>
                </a:lnTo>
                <a:lnTo>
                  <a:pt x="858" y="430"/>
                </a:lnTo>
                <a:lnTo>
                  <a:pt x="429" y="0"/>
                </a:lnTo>
                <a:lnTo>
                  <a:pt x="0" y="428"/>
                </a:lnTo>
                <a:close/>
              </a:path>
            </a:pathLst>
          </a:custGeom>
          <a:solidFill>
            <a:srgbClr val="F0C00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984209" y="1981747"/>
            <a:ext cx="208427" cy="208427"/>
          </a:xfrm>
          <a:custGeom>
            <a:avLst/>
            <a:gdLst>
              <a:gd name="T0" fmla="*/ 964 w 964"/>
              <a:gd name="T1" fmla="*/ 536 h 964"/>
              <a:gd name="T2" fmla="*/ 534 w 964"/>
              <a:gd name="T3" fmla="*/ 106 h 964"/>
              <a:gd name="T4" fmla="*/ 640 w 964"/>
              <a:gd name="T5" fmla="*/ 0 h 964"/>
              <a:gd name="T6" fmla="*/ 0 w 964"/>
              <a:gd name="T7" fmla="*/ 0 h 964"/>
              <a:gd name="T8" fmla="*/ 0 w 964"/>
              <a:gd name="T9" fmla="*/ 641 h 964"/>
              <a:gd name="T10" fmla="*/ 106 w 964"/>
              <a:gd name="T11" fmla="*/ 535 h 964"/>
              <a:gd name="T12" fmla="*/ 536 w 964"/>
              <a:gd name="T13" fmla="*/ 964 h 964"/>
              <a:gd name="T14" fmla="*/ 964 w 964"/>
              <a:gd name="T15" fmla="*/ 536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4" h="964">
                <a:moveTo>
                  <a:pt x="964" y="536"/>
                </a:moveTo>
                <a:lnTo>
                  <a:pt x="534" y="106"/>
                </a:lnTo>
                <a:lnTo>
                  <a:pt x="640" y="0"/>
                </a:lnTo>
                <a:lnTo>
                  <a:pt x="0" y="0"/>
                </a:lnTo>
                <a:lnTo>
                  <a:pt x="0" y="641"/>
                </a:lnTo>
                <a:lnTo>
                  <a:pt x="106" y="535"/>
                </a:lnTo>
                <a:lnTo>
                  <a:pt x="536" y="964"/>
                </a:lnTo>
                <a:lnTo>
                  <a:pt x="964" y="536"/>
                </a:lnTo>
                <a:close/>
              </a:path>
            </a:pathLst>
          </a:custGeom>
          <a:solidFill>
            <a:srgbClr val="F0C00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984209" y="2988040"/>
            <a:ext cx="208427" cy="208427"/>
          </a:xfrm>
          <a:custGeom>
            <a:avLst/>
            <a:gdLst>
              <a:gd name="T0" fmla="*/ 536 w 964"/>
              <a:gd name="T1" fmla="*/ 0 h 964"/>
              <a:gd name="T2" fmla="*/ 106 w 964"/>
              <a:gd name="T3" fmla="*/ 430 h 964"/>
              <a:gd name="T4" fmla="*/ 0 w 964"/>
              <a:gd name="T5" fmla="*/ 323 h 964"/>
              <a:gd name="T6" fmla="*/ 0 w 964"/>
              <a:gd name="T7" fmla="*/ 964 h 964"/>
              <a:gd name="T8" fmla="*/ 640 w 964"/>
              <a:gd name="T9" fmla="*/ 964 h 964"/>
              <a:gd name="T10" fmla="*/ 534 w 964"/>
              <a:gd name="T11" fmla="*/ 858 h 964"/>
              <a:gd name="T12" fmla="*/ 964 w 964"/>
              <a:gd name="T13" fmla="*/ 428 h 964"/>
              <a:gd name="T14" fmla="*/ 536 w 964"/>
              <a:gd name="T15" fmla="*/ 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4" h="964">
                <a:moveTo>
                  <a:pt x="536" y="0"/>
                </a:moveTo>
                <a:lnTo>
                  <a:pt x="106" y="430"/>
                </a:lnTo>
                <a:lnTo>
                  <a:pt x="0" y="323"/>
                </a:lnTo>
                <a:lnTo>
                  <a:pt x="0" y="964"/>
                </a:lnTo>
                <a:lnTo>
                  <a:pt x="640" y="964"/>
                </a:lnTo>
                <a:lnTo>
                  <a:pt x="534" y="858"/>
                </a:lnTo>
                <a:lnTo>
                  <a:pt x="964" y="428"/>
                </a:lnTo>
                <a:lnTo>
                  <a:pt x="536" y="0"/>
                </a:lnTo>
                <a:close/>
              </a:path>
            </a:pathLst>
          </a:custGeom>
          <a:solidFill>
            <a:srgbClr val="F0C00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0916" y="1095769"/>
            <a:ext cx="6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PT Sans Narrow" panose="020B0506020203020204" pitchFamily="34" charset="0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4268" y="1534783"/>
            <a:ext cx="1016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prstClr val="black"/>
                </a:solidFill>
                <a:latin typeface="PT Sans Narrow" panose="020B0506020203020204" pitchFamily="34" charset="0"/>
              </a:rPr>
              <a:t>Thespian arts</a:t>
            </a:r>
            <a:endParaRPr lang="en-US" sz="1000" b="1" dirty="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922934" y="877049"/>
            <a:ext cx="1326005" cy="1329777"/>
          </a:xfrm>
          <a:prstGeom prst="ellipse">
            <a:avLst/>
          </a:prstGeom>
          <a:solidFill>
            <a:srgbClr val="817916"/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4968205" y="923261"/>
            <a:ext cx="1235467" cy="1237353"/>
          </a:xfrm>
          <a:custGeom>
            <a:avLst/>
            <a:gdLst>
              <a:gd name="T0" fmla="*/ 35 w 5720"/>
              <a:gd name="T1" fmla="*/ 3039 h 5720"/>
              <a:gd name="T2" fmla="*/ 43 w 5720"/>
              <a:gd name="T3" fmla="*/ 2576 h 5720"/>
              <a:gd name="T4" fmla="*/ 31 w 5720"/>
              <a:gd name="T5" fmla="*/ 3169 h 5720"/>
              <a:gd name="T6" fmla="*/ 81 w 5720"/>
              <a:gd name="T7" fmla="*/ 2245 h 5720"/>
              <a:gd name="T8" fmla="*/ 151 w 5720"/>
              <a:gd name="T9" fmla="*/ 2035 h 5720"/>
              <a:gd name="T10" fmla="*/ 133 w 5720"/>
              <a:gd name="T11" fmla="*/ 3726 h 5720"/>
              <a:gd name="T12" fmla="*/ 168 w 5720"/>
              <a:gd name="T13" fmla="*/ 1892 h 5720"/>
              <a:gd name="T14" fmla="*/ 240 w 5720"/>
              <a:gd name="T15" fmla="*/ 3934 h 5720"/>
              <a:gd name="T16" fmla="*/ 338 w 5720"/>
              <a:gd name="T17" fmla="*/ 4150 h 5720"/>
              <a:gd name="T18" fmla="*/ 387 w 5720"/>
              <a:gd name="T19" fmla="*/ 1481 h 5720"/>
              <a:gd name="T20" fmla="*/ 385 w 5720"/>
              <a:gd name="T21" fmla="*/ 4265 h 5720"/>
              <a:gd name="T22" fmla="*/ 554 w 5720"/>
              <a:gd name="T23" fmla="*/ 1192 h 5720"/>
              <a:gd name="T24" fmla="*/ 703 w 5720"/>
              <a:gd name="T25" fmla="*/ 1021 h 5720"/>
              <a:gd name="T26" fmla="*/ 700 w 5720"/>
              <a:gd name="T27" fmla="*/ 4735 h 5720"/>
              <a:gd name="T28" fmla="*/ 774 w 5720"/>
              <a:gd name="T29" fmla="*/ 903 h 5720"/>
              <a:gd name="T30" fmla="*/ 880 w 5720"/>
              <a:gd name="T31" fmla="*/ 4884 h 5720"/>
              <a:gd name="T32" fmla="*/ 1057 w 5720"/>
              <a:gd name="T33" fmla="*/ 5050 h 5720"/>
              <a:gd name="T34" fmla="*/ 1138 w 5720"/>
              <a:gd name="T35" fmla="*/ 613 h 5720"/>
              <a:gd name="T36" fmla="*/ 1145 w 5720"/>
              <a:gd name="T37" fmla="*/ 5131 h 5720"/>
              <a:gd name="T38" fmla="*/ 1404 w 5720"/>
              <a:gd name="T39" fmla="*/ 415 h 5720"/>
              <a:gd name="T40" fmla="*/ 1609 w 5720"/>
              <a:gd name="T41" fmla="*/ 311 h 5720"/>
              <a:gd name="T42" fmla="*/ 1621 w 5720"/>
              <a:gd name="T43" fmla="*/ 5439 h 5720"/>
              <a:gd name="T44" fmla="*/ 1720 w 5720"/>
              <a:gd name="T45" fmla="*/ 236 h 5720"/>
              <a:gd name="T46" fmla="*/ 1846 w 5720"/>
              <a:gd name="T47" fmla="*/ 5504 h 5720"/>
              <a:gd name="T48" fmla="*/ 2076 w 5720"/>
              <a:gd name="T49" fmla="*/ 5592 h 5720"/>
              <a:gd name="T50" fmla="*/ 2169 w 5720"/>
              <a:gd name="T51" fmla="*/ 114 h 5720"/>
              <a:gd name="T52" fmla="*/ 2188 w 5720"/>
              <a:gd name="T53" fmla="*/ 5626 h 5720"/>
              <a:gd name="T54" fmla="*/ 2493 w 5720"/>
              <a:gd name="T55" fmla="*/ 38 h 5720"/>
              <a:gd name="T56" fmla="*/ 2724 w 5720"/>
              <a:gd name="T57" fmla="*/ 18 h 5720"/>
              <a:gd name="T58" fmla="*/ 2747 w 5720"/>
              <a:gd name="T59" fmla="*/ 5718 h 5720"/>
              <a:gd name="T60" fmla="*/ 2854 w 5720"/>
              <a:gd name="T61" fmla="*/ 29 h 5720"/>
              <a:gd name="T62" fmla="*/ 2892 w 5720"/>
              <a:gd name="T63" fmla="*/ 5691 h 5720"/>
              <a:gd name="T64" fmla="*/ 3193 w 5720"/>
              <a:gd name="T65" fmla="*/ 32 h 5720"/>
              <a:gd name="T66" fmla="*/ 3422 w 5720"/>
              <a:gd name="T67" fmla="*/ 70 h 5720"/>
              <a:gd name="T68" fmla="*/ 3340 w 5720"/>
              <a:gd name="T69" fmla="*/ 5666 h 5720"/>
              <a:gd name="T70" fmla="*/ 3553 w 5720"/>
              <a:gd name="T71" fmla="*/ 85 h 5720"/>
              <a:gd name="T72" fmla="*/ 3679 w 5720"/>
              <a:gd name="T73" fmla="*/ 5590 h 5720"/>
              <a:gd name="T74" fmla="*/ 3890 w 5720"/>
              <a:gd name="T75" fmla="*/ 5529 h 5720"/>
              <a:gd name="T76" fmla="*/ 3984 w 5720"/>
              <a:gd name="T77" fmla="*/ 261 h 5720"/>
              <a:gd name="T78" fmla="*/ 4090 w 5720"/>
              <a:gd name="T79" fmla="*/ 5411 h 5720"/>
              <a:gd name="T80" fmla="*/ 4290 w 5720"/>
              <a:gd name="T81" fmla="*/ 391 h 5720"/>
              <a:gd name="T82" fmla="*/ 4484 w 5720"/>
              <a:gd name="T83" fmla="*/ 523 h 5720"/>
              <a:gd name="T84" fmla="*/ 4412 w 5720"/>
              <a:gd name="T85" fmla="*/ 5246 h 5720"/>
              <a:gd name="T86" fmla="*/ 4598 w 5720"/>
              <a:gd name="T87" fmla="*/ 588 h 5720"/>
              <a:gd name="T88" fmla="*/ 4694 w 5720"/>
              <a:gd name="T89" fmla="*/ 5048 h 5720"/>
              <a:gd name="T90" fmla="*/ 4862 w 5720"/>
              <a:gd name="T91" fmla="*/ 4903 h 5720"/>
              <a:gd name="T92" fmla="*/ 4923 w 5720"/>
              <a:gd name="T93" fmla="*/ 921 h 5720"/>
              <a:gd name="T94" fmla="*/ 5000 w 5720"/>
              <a:gd name="T95" fmla="*/ 4714 h 5720"/>
              <a:gd name="T96" fmla="*/ 5153 w 5720"/>
              <a:gd name="T97" fmla="*/ 1155 h 5720"/>
              <a:gd name="T98" fmla="*/ 5278 w 5720"/>
              <a:gd name="T99" fmla="*/ 1358 h 5720"/>
              <a:gd name="T100" fmla="*/ 5231 w 5720"/>
              <a:gd name="T101" fmla="*/ 4434 h 5720"/>
              <a:gd name="T102" fmla="*/ 5357 w 5720"/>
              <a:gd name="T103" fmla="*/ 1464 h 5720"/>
              <a:gd name="T104" fmla="*/ 5414 w 5720"/>
              <a:gd name="T105" fmla="*/ 4146 h 5720"/>
              <a:gd name="T106" fmla="*/ 5509 w 5720"/>
              <a:gd name="T107" fmla="*/ 3940 h 5720"/>
              <a:gd name="T108" fmla="*/ 5523 w 5720"/>
              <a:gd name="T109" fmla="*/ 1896 h 5720"/>
              <a:gd name="T110" fmla="*/ 5561 w 5720"/>
              <a:gd name="T111" fmla="*/ 3711 h 5720"/>
              <a:gd name="T112" fmla="*/ 5643 w 5720"/>
              <a:gd name="T113" fmla="*/ 2197 h 5720"/>
              <a:gd name="T114" fmla="*/ 5675 w 5720"/>
              <a:gd name="T115" fmla="*/ 2439 h 5720"/>
              <a:gd name="T116" fmla="*/ 5661 w 5720"/>
              <a:gd name="T117" fmla="*/ 3364 h 5720"/>
              <a:gd name="T118" fmla="*/ 5705 w 5720"/>
              <a:gd name="T119" fmla="*/ 2567 h 5720"/>
              <a:gd name="T120" fmla="*/ 5715 w 5720"/>
              <a:gd name="T121" fmla="*/ 3032 h 5720"/>
              <a:gd name="T122" fmla="*/ 5720 w 5720"/>
              <a:gd name="T123" fmla="*/ 2860 h 5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0" h="5720">
                <a:moveTo>
                  <a:pt x="33" y="2719"/>
                </a:moveTo>
                <a:cubicBezTo>
                  <a:pt x="33" y="2720"/>
                  <a:pt x="32" y="2720"/>
                  <a:pt x="32" y="2720"/>
                </a:cubicBezTo>
                <a:cubicBezTo>
                  <a:pt x="31" y="2749"/>
                  <a:pt x="30" y="2778"/>
                  <a:pt x="30" y="2807"/>
                </a:cubicBezTo>
                <a:cubicBezTo>
                  <a:pt x="29" y="2815"/>
                  <a:pt x="23" y="2821"/>
                  <a:pt x="15" y="2821"/>
                </a:cubicBezTo>
                <a:cubicBezTo>
                  <a:pt x="7" y="2821"/>
                  <a:pt x="0" y="2814"/>
                  <a:pt x="0" y="2806"/>
                </a:cubicBezTo>
                <a:lnTo>
                  <a:pt x="0" y="2806"/>
                </a:lnTo>
                <a:cubicBezTo>
                  <a:pt x="1" y="2777"/>
                  <a:pt x="2" y="2748"/>
                  <a:pt x="3" y="2719"/>
                </a:cubicBezTo>
                <a:cubicBezTo>
                  <a:pt x="4" y="2711"/>
                  <a:pt x="11" y="2705"/>
                  <a:pt x="19" y="2705"/>
                </a:cubicBezTo>
                <a:cubicBezTo>
                  <a:pt x="26" y="2705"/>
                  <a:pt x="33" y="2712"/>
                  <a:pt x="33" y="2719"/>
                </a:cubicBezTo>
                <a:close/>
                <a:moveTo>
                  <a:pt x="35" y="3039"/>
                </a:moveTo>
                <a:cubicBezTo>
                  <a:pt x="35" y="3046"/>
                  <a:pt x="29" y="3053"/>
                  <a:pt x="21" y="3053"/>
                </a:cubicBezTo>
                <a:cubicBezTo>
                  <a:pt x="13" y="3054"/>
                  <a:pt x="6" y="3047"/>
                  <a:pt x="5" y="3039"/>
                </a:cubicBezTo>
                <a:cubicBezTo>
                  <a:pt x="4" y="3010"/>
                  <a:pt x="2" y="2981"/>
                  <a:pt x="1" y="2952"/>
                </a:cubicBezTo>
                <a:cubicBezTo>
                  <a:pt x="1" y="2944"/>
                  <a:pt x="7" y="2937"/>
                  <a:pt x="15" y="2937"/>
                </a:cubicBezTo>
                <a:cubicBezTo>
                  <a:pt x="24" y="2937"/>
                  <a:pt x="30" y="2943"/>
                  <a:pt x="30" y="2951"/>
                </a:cubicBezTo>
                <a:cubicBezTo>
                  <a:pt x="31" y="2980"/>
                  <a:pt x="33" y="3009"/>
                  <a:pt x="35" y="3038"/>
                </a:cubicBezTo>
                <a:cubicBezTo>
                  <a:pt x="35" y="3038"/>
                  <a:pt x="35" y="3038"/>
                  <a:pt x="35" y="3039"/>
                </a:cubicBezTo>
                <a:close/>
                <a:moveTo>
                  <a:pt x="53" y="2488"/>
                </a:moveTo>
                <a:cubicBezTo>
                  <a:pt x="53" y="2489"/>
                  <a:pt x="53" y="2490"/>
                  <a:pt x="53" y="2490"/>
                </a:cubicBezTo>
                <a:cubicBezTo>
                  <a:pt x="49" y="2519"/>
                  <a:pt x="46" y="2548"/>
                  <a:pt x="43" y="2576"/>
                </a:cubicBezTo>
                <a:cubicBezTo>
                  <a:pt x="42" y="2584"/>
                  <a:pt x="35" y="2590"/>
                  <a:pt x="27" y="2589"/>
                </a:cubicBezTo>
                <a:cubicBezTo>
                  <a:pt x="19" y="2589"/>
                  <a:pt x="13" y="2582"/>
                  <a:pt x="14" y="2573"/>
                </a:cubicBezTo>
                <a:cubicBezTo>
                  <a:pt x="17" y="2544"/>
                  <a:pt x="20" y="2515"/>
                  <a:pt x="24" y="2487"/>
                </a:cubicBezTo>
                <a:cubicBezTo>
                  <a:pt x="25" y="2478"/>
                  <a:pt x="33" y="2473"/>
                  <a:pt x="40" y="2474"/>
                </a:cubicBezTo>
                <a:cubicBezTo>
                  <a:pt x="48" y="2475"/>
                  <a:pt x="53" y="2481"/>
                  <a:pt x="53" y="2488"/>
                </a:cubicBezTo>
                <a:close/>
                <a:moveTo>
                  <a:pt x="58" y="3269"/>
                </a:moveTo>
                <a:cubicBezTo>
                  <a:pt x="58" y="3277"/>
                  <a:pt x="53" y="3283"/>
                  <a:pt x="46" y="3284"/>
                </a:cubicBezTo>
                <a:cubicBezTo>
                  <a:pt x="38" y="3285"/>
                  <a:pt x="30" y="3280"/>
                  <a:pt x="29" y="3272"/>
                </a:cubicBezTo>
                <a:cubicBezTo>
                  <a:pt x="25" y="3243"/>
                  <a:pt x="21" y="3214"/>
                  <a:pt x="18" y="3185"/>
                </a:cubicBezTo>
                <a:cubicBezTo>
                  <a:pt x="17" y="3177"/>
                  <a:pt x="23" y="3170"/>
                  <a:pt x="31" y="3169"/>
                </a:cubicBezTo>
                <a:cubicBezTo>
                  <a:pt x="39" y="3168"/>
                  <a:pt x="46" y="3173"/>
                  <a:pt x="47" y="3181"/>
                </a:cubicBezTo>
                <a:cubicBezTo>
                  <a:pt x="50" y="3210"/>
                  <a:pt x="54" y="3239"/>
                  <a:pt x="58" y="3267"/>
                </a:cubicBezTo>
                <a:cubicBezTo>
                  <a:pt x="58" y="3268"/>
                  <a:pt x="58" y="3269"/>
                  <a:pt x="58" y="3269"/>
                </a:cubicBezTo>
                <a:close/>
                <a:moveTo>
                  <a:pt x="93" y="2260"/>
                </a:moveTo>
                <a:cubicBezTo>
                  <a:pt x="93" y="2261"/>
                  <a:pt x="92" y="2262"/>
                  <a:pt x="92" y="2263"/>
                </a:cubicBezTo>
                <a:cubicBezTo>
                  <a:pt x="86" y="2291"/>
                  <a:pt x="80" y="2319"/>
                  <a:pt x="75" y="2348"/>
                </a:cubicBezTo>
                <a:cubicBezTo>
                  <a:pt x="74" y="2356"/>
                  <a:pt x="66" y="2361"/>
                  <a:pt x="58" y="2359"/>
                </a:cubicBezTo>
                <a:cubicBezTo>
                  <a:pt x="50" y="2358"/>
                  <a:pt x="45" y="2350"/>
                  <a:pt x="47" y="2342"/>
                </a:cubicBezTo>
                <a:cubicBezTo>
                  <a:pt x="52" y="2314"/>
                  <a:pt x="58" y="2285"/>
                  <a:pt x="64" y="2257"/>
                </a:cubicBezTo>
                <a:cubicBezTo>
                  <a:pt x="65" y="2249"/>
                  <a:pt x="73" y="2244"/>
                  <a:pt x="81" y="2245"/>
                </a:cubicBezTo>
                <a:cubicBezTo>
                  <a:pt x="88" y="2247"/>
                  <a:pt x="93" y="2253"/>
                  <a:pt x="93" y="2260"/>
                </a:cubicBezTo>
                <a:close/>
                <a:moveTo>
                  <a:pt x="101" y="3498"/>
                </a:moveTo>
                <a:cubicBezTo>
                  <a:pt x="101" y="3504"/>
                  <a:pt x="96" y="3510"/>
                  <a:pt x="89" y="3512"/>
                </a:cubicBezTo>
                <a:cubicBezTo>
                  <a:pt x="82" y="3514"/>
                  <a:pt x="74" y="3509"/>
                  <a:pt x="72" y="3501"/>
                </a:cubicBezTo>
                <a:cubicBezTo>
                  <a:pt x="66" y="3472"/>
                  <a:pt x="59" y="3444"/>
                  <a:pt x="54" y="3415"/>
                </a:cubicBezTo>
                <a:cubicBezTo>
                  <a:pt x="52" y="3408"/>
                  <a:pt x="57" y="3400"/>
                  <a:pt x="65" y="3398"/>
                </a:cubicBezTo>
                <a:cubicBezTo>
                  <a:pt x="73" y="3397"/>
                  <a:pt x="81" y="3402"/>
                  <a:pt x="82" y="3410"/>
                </a:cubicBezTo>
                <a:cubicBezTo>
                  <a:pt x="88" y="3438"/>
                  <a:pt x="94" y="3466"/>
                  <a:pt x="100" y="3494"/>
                </a:cubicBezTo>
                <a:cubicBezTo>
                  <a:pt x="101" y="3495"/>
                  <a:pt x="101" y="3497"/>
                  <a:pt x="101" y="3498"/>
                </a:cubicBezTo>
                <a:close/>
                <a:moveTo>
                  <a:pt x="151" y="2035"/>
                </a:moveTo>
                <a:cubicBezTo>
                  <a:pt x="151" y="2036"/>
                  <a:pt x="150" y="2038"/>
                  <a:pt x="150" y="2039"/>
                </a:cubicBezTo>
                <a:cubicBezTo>
                  <a:pt x="142" y="2067"/>
                  <a:pt x="134" y="2094"/>
                  <a:pt x="126" y="2122"/>
                </a:cubicBezTo>
                <a:cubicBezTo>
                  <a:pt x="124" y="2130"/>
                  <a:pt x="116" y="2135"/>
                  <a:pt x="108" y="2133"/>
                </a:cubicBezTo>
                <a:cubicBezTo>
                  <a:pt x="101" y="2131"/>
                  <a:pt x="96" y="2122"/>
                  <a:pt x="98" y="2115"/>
                </a:cubicBezTo>
                <a:cubicBezTo>
                  <a:pt x="106" y="2087"/>
                  <a:pt x="114" y="2059"/>
                  <a:pt x="122" y="2031"/>
                </a:cubicBezTo>
                <a:cubicBezTo>
                  <a:pt x="124" y="2023"/>
                  <a:pt x="133" y="2019"/>
                  <a:pt x="140" y="2021"/>
                </a:cubicBezTo>
                <a:cubicBezTo>
                  <a:pt x="147" y="2023"/>
                  <a:pt x="151" y="2029"/>
                  <a:pt x="151" y="2035"/>
                </a:cubicBezTo>
                <a:close/>
                <a:moveTo>
                  <a:pt x="162" y="3721"/>
                </a:moveTo>
                <a:cubicBezTo>
                  <a:pt x="162" y="3728"/>
                  <a:pt x="158" y="3733"/>
                  <a:pt x="152" y="3735"/>
                </a:cubicBezTo>
                <a:cubicBezTo>
                  <a:pt x="144" y="3738"/>
                  <a:pt x="136" y="3734"/>
                  <a:pt x="133" y="3726"/>
                </a:cubicBezTo>
                <a:cubicBezTo>
                  <a:pt x="124" y="3698"/>
                  <a:pt x="116" y="3670"/>
                  <a:pt x="108" y="3642"/>
                </a:cubicBezTo>
                <a:cubicBezTo>
                  <a:pt x="106" y="3634"/>
                  <a:pt x="110" y="3626"/>
                  <a:pt x="118" y="3624"/>
                </a:cubicBezTo>
                <a:cubicBezTo>
                  <a:pt x="126" y="3622"/>
                  <a:pt x="134" y="3626"/>
                  <a:pt x="136" y="3634"/>
                </a:cubicBezTo>
                <a:cubicBezTo>
                  <a:pt x="144" y="3662"/>
                  <a:pt x="152" y="3690"/>
                  <a:pt x="161" y="3717"/>
                </a:cubicBezTo>
                <a:cubicBezTo>
                  <a:pt x="162" y="3719"/>
                  <a:pt x="162" y="3720"/>
                  <a:pt x="162" y="3721"/>
                </a:cubicBezTo>
                <a:close/>
                <a:moveTo>
                  <a:pt x="227" y="1815"/>
                </a:moveTo>
                <a:cubicBezTo>
                  <a:pt x="227" y="1817"/>
                  <a:pt x="227" y="1819"/>
                  <a:pt x="226" y="1821"/>
                </a:cubicBezTo>
                <a:cubicBezTo>
                  <a:pt x="215" y="1847"/>
                  <a:pt x="205" y="1875"/>
                  <a:pt x="195" y="1902"/>
                </a:cubicBezTo>
                <a:cubicBezTo>
                  <a:pt x="193" y="1909"/>
                  <a:pt x="184" y="1913"/>
                  <a:pt x="177" y="1911"/>
                </a:cubicBezTo>
                <a:cubicBezTo>
                  <a:pt x="169" y="1908"/>
                  <a:pt x="165" y="1899"/>
                  <a:pt x="168" y="1892"/>
                </a:cubicBezTo>
                <a:cubicBezTo>
                  <a:pt x="178" y="1864"/>
                  <a:pt x="188" y="1837"/>
                  <a:pt x="199" y="1810"/>
                </a:cubicBezTo>
                <a:cubicBezTo>
                  <a:pt x="202" y="1802"/>
                  <a:pt x="210" y="1799"/>
                  <a:pt x="218" y="1802"/>
                </a:cubicBezTo>
                <a:cubicBezTo>
                  <a:pt x="224" y="1804"/>
                  <a:pt x="227" y="1809"/>
                  <a:pt x="227" y="1815"/>
                </a:cubicBezTo>
                <a:close/>
                <a:moveTo>
                  <a:pt x="241" y="3940"/>
                </a:moveTo>
                <a:cubicBezTo>
                  <a:pt x="241" y="3945"/>
                  <a:pt x="238" y="3951"/>
                  <a:pt x="232" y="3953"/>
                </a:cubicBezTo>
                <a:cubicBezTo>
                  <a:pt x="224" y="3956"/>
                  <a:pt x="216" y="3953"/>
                  <a:pt x="213" y="3945"/>
                </a:cubicBezTo>
                <a:cubicBezTo>
                  <a:pt x="202" y="3918"/>
                  <a:pt x="191" y="3891"/>
                  <a:pt x="181" y="3864"/>
                </a:cubicBezTo>
                <a:cubicBezTo>
                  <a:pt x="178" y="3856"/>
                  <a:pt x="182" y="3848"/>
                  <a:pt x="189" y="3845"/>
                </a:cubicBezTo>
                <a:cubicBezTo>
                  <a:pt x="197" y="3842"/>
                  <a:pt x="205" y="3846"/>
                  <a:pt x="208" y="3854"/>
                </a:cubicBezTo>
                <a:cubicBezTo>
                  <a:pt x="218" y="3881"/>
                  <a:pt x="229" y="3907"/>
                  <a:pt x="240" y="3934"/>
                </a:cubicBezTo>
                <a:cubicBezTo>
                  <a:pt x="241" y="3936"/>
                  <a:pt x="241" y="3938"/>
                  <a:pt x="241" y="3940"/>
                </a:cubicBezTo>
                <a:close/>
                <a:moveTo>
                  <a:pt x="321" y="1603"/>
                </a:moveTo>
                <a:cubicBezTo>
                  <a:pt x="321" y="1605"/>
                  <a:pt x="321" y="1607"/>
                  <a:pt x="320" y="1609"/>
                </a:cubicBezTo>
                <a:cubicBezTo>
                  <a:pt x="307" y="1635"/>
                  <a:pt x="295" y="1661"/>
                  <a:pt x="283" y="1688"/>
                </a:cubicBezTo>
                <a:cubicBezTo>
                  <a:pt x="279" y="1695"/>
                  <a:pt x="271" y="1698"/>
                  <a:pt x="263" y="1695"/>
                </a:cubicBezTo>
                <a:cubicBezTo>
                  <a:pt x="256" y="1691"/>
                  <a:pt x="253" y="1683"/>
                  <a:pt x="256" y="1675"/>
                </a:cubicBezTo>
                <a:cubicBezTo>
                  <a:pt x="268" y="1649"/>
                  <a:pt x="281" y="1622"/>
                  <a:pt x="294" y="1596"/>
                </a:cubicBezTo>
                <a:cubicBezTo>
                  <a:pt x="297" y="1589"/>
                  <a:pt x="306" y="1586"/>
                  <a:pt x="313" y="1590"/>
                </a:cubicBezTo>
                <a:cubicBezTo>
                  <a:pt x="318" y="1592"/>
                  <a:pt x="321" y="1597"/>
                  <a:pt x="321" y="1603"/>
                </a:cubicBezTo>
                <a:close/>
                <a:moveTo>
                  <a:pt x="338" y="4150"/>
                </a:moveTo>
                <a:cubicBezTo>
                  <a:pt x="338" y="4155"/>
                  <a:pt x="335" y="4160"/>
                  <a:pt x="330" y="4163"/>
                </a:cubicBezTo>
                <a:cubicBezTo>
                  <a:pt x="322" y="4167"/>
                  <a:pt x="314" y="4164"/>
                  <a:pt x="310" y="4157"/>
                </a:cubicBezTo>
                <a:cubicBezTo>
                  <a:pt x="297" y="4131"/>
                  <a:pt x="284" y="4105"/>
                  <a:pt x="272" y="4078"/>
                </a:cubicBezTo>
                <a:cubicBezTo>
                  <a:pt x="268" y="4071"/>
                  <a:pt x="271" y="4062"/>
                  <a:pt x="279" y="4059"/>
                </a:cubicBezTo>
                <a:cubicBezTo>
                  <a:pt x="286" y="4056"/>
                  <a:pt x="295" y="4059"/>
                  <a:pt x="298" y="4066"/>
                </a:cubicBezTo>
                <a:cubicBezTo>
                  <a:pt x="310" y="4092"/>
                  <a:pt x="323" y="4118"/>
                  <a:pt x="336" y="4143"/>
                </a:cubicBezTo>
                <a:cubicBezTo>
                  <a:pt x="337" y="4146"/>
                  <a:pt x="338" y="4148"/>
                  <a:pt x="338" y="4150"/>
                </a:cubicBezTo>
                <a:close/>
                <a:moveTo>
                  <a:pt x="433" y="1399"/>
                </a:moveTo>
                <a:cubicBezTo>
                  <a:pt x="433" y="1401"/>
                  <a:pt x="432" y="1404"/>
                  <a:pt x="430" y="1406"/>
                </a:cubicBezTo>
                <a:cubicBezTo>
                  <a:pt x="416" y="1431"/>
                  <a:pt x="401" y="1456"/>
                  <a:pt x="387" y="1481"/>
                </a:cubicBezTo>
                <a:cubicBezTo>
                  <a:pt x="383" y="1488"/>
                  <a:pt x="374" y="1491"/>
                  <a:pt x="367" y="1487"/>
                </a:cubicBezTo>
                <a:cubicBezTo>
                  <a:pt x="360" y="1483"/>
                  <a:pt x="358" y="1474"/>
                  <a:pt x="362" y="1467"/>
                </a:cubicBezTo>
                <a:cubicBezTo>
                  <a:pt x="376" y="1441"/>
                  <a:pt x="390" y="1416"/>
                  <a:pt x="406" y="1391"/>
                </a:cubicBezTo>
                <a:cubicBezTo>
                  <a:pt x="410" y="1384"/>
                  <a:pt x="419" y="1382"/>
                  <a:pt x="426" y="1386"/>
                </a:cubicBezTo>
                <a:cubicBezTo>
                  <a:pt x="430" y="1389"/>
                  <a:pt x="433" y="1394"/>
                  <a:pt x="433" y="1399"/>
                </a:cubicBezTo>
                <a:close/>
                <a:moveTo>
                  <a:pt x="451" y="4352"/>
                </a:moveTo>
                <a:cubicBezTo>
                  <a:pt x="451" y="4357"/>
                  <a:pt x="449" y="4362"/>
                  <a:pt x="444" y="4365"/>
                </a:cubicBezTo>
                <a:cubicBezTo>
                  <a:pt x="437" y="4369"/>
                  <a:pt x="428" y="4367"/>
                  <a:pt x="424" y="4360"/>
                </a:cubicBezTo>
                <a:cubicBezTo>
                  <a:pt x="409" y="4335"/>
                  <a:pt x="394" y="4310"/>
                  <a:pt x="379" y="4285"/>
                </a:cubicBezTo>
                <a:cubicBezTo>
                  <a:pt x="375" y="4278"/>
                  <a:pt x="378" y="4269"/>
                  <a:pt x="385" y="4265"/>
                </a:cubicBezTo>
                <a:cubicBezTo>
                  <a:pt x="392" y="4261"/>
                  <a:pt x="401" y="4263"/>
                  <a:pt x="405" y="4270"/>
                </a:cubicBezTo>
                <a:cubicBezTo>
                  <a:pt x="419" y="4295"/>
                  <a:pt x="434" y="4320"/>
                  <a:pt x="449" y="4344"/>
                </a:cubicBezTo>
                <a:cubicBezTo>
                  <a:pt x="450" y="4347"/>
                  <a:pt x="451" y="4350"/>
                  <a:pt x="451" y="4352"/>
                </a:cubicBezTo>
                <a:close/>
                <a:moveTo>
                  <a:pt x="560" y="1204"/>
                </a:moveTo>
                <a:cubicBezTo>
                  <a:pt x="560" y="1207"/>
                  <a:pt x="559" y="1210"/>
                  <a:pt x="557" y="1213"/>
                </a:cubicBezTo>
                <a:cubicBezTo>
                  <a:pt x="540" y="1236"/>
                  <a:pt x="524" y="1260"/>
                  <a:pt x="508" y="1284"/>
                </a:cubicBezTo>
                <a:cubicBezTo>
                  <a:pt x="503" y="1291"/>
                  <a:pt x="494" y="1293"/>
                  <a:pt x="488" y="1288"/>
                </a:cubicBezTo>
                <a:cubicBezTo>
                  <a:pt x="481" y="1284"/>
                  <a:pt x="479" y="1274"/>
                  <a:pt x="484" y="1268"/>
                </a:cubicBezTo>
                <a:cubicBezTo>
                  <a:pt x="500" y="1244"/>
                  <a:pt x="517" y="1220"/>
                  <a:pt x="534" y="1196"/>
                </a:cubicBezTo>
                <a:cubicBezTo>
                  <a:pt x="538" y="1189"/>
                  <a:pt x="547" y="1188"/>
                  <a:pt x="554" y="1192"/>
                </a:cubicBezTo>
                <a:cubicBezTo>
                  <a:pt x="558" y="1195"/>
                  <a:pt x="560" y="1200"/>
                  <a:pt x="560" y="1204"/>
                </a:cubicBezTo>
                <a:close/>
                <a:moveTo>
                  <a:pt x="581" y="4544"/>
                </a:moveTo>
                <a:cubicBezTo>
                  <a:pt x="581" y="4549"/>
                  <a:pt x="579" y="4553"/>
                  <a:pt x="575" y="4556"/>
                </a:cubicBezTo>
                <a:cubicBezTo>
                  <a:pt x="568" y="4561"/>
                  <a:pt x="559" y="4559"/>
                  <a:pt x="555" y="4553"/>
                </a:cubicBezTo>
                <a:cubicBezTo>
                  <a:pt x="537" y="4529"/>
                  <a:pt x="520" y="4506"/>
                  <a:pt x="504" y="4482"/>
                </a:cubicBezTo>
                <a:cubicBezTo>
                  <a:pt x="499" y="4475"/>
                  <a:pt x="501" y="4466"/>
                  <a:pt x="507" y="4461"/>
                </a:cubicBezTo>
                <a:cubicBezTo>
                  <a:pt x="514" y="4457"/>
                  <a:pt x="523" y="4459"/>
                  <a:pt x="528" y="4465"/>
                </a:cubicBezTo>
                <a:cubicBezTo>
                  <a:pt x="544" y="4489"/>
                  <a:pt x="561" y="4512"/>
                  <a:pt x="578" y="4536"/>
                </a:cubicBezTo>
                <a:cubicBezTo>
                  <a:pt x="580" y="4538"/>
                  <a:pt x="581" y="4541"/>
                  <a:pt x="581" y="4544"/>
                </a:cubicBezTo>
                <a:close/>
                <a:moveTo>
                  <a:pt x="703" y="1021"/>
                </a:moveTo>
                <a:cubicBezTo>
                  <a:pt x="703" y="1025"/>
                  <a:pt x="702" y="1028"/>
                  <a:pt x="699" y="1031"/>
                </a:cubicBezTo>
                <a:cubicBezTo>
                  <a:pt x="681" y="1053"/>
                  <a:pt x="662" y="1075"/>
                  <a:pt x="644" y="1098"/>
                </a:cubicBezTo>
                <a:cubicBezTo>
                  <a:pt x="639" y="1104"/>
                  <a:pt x="630" y="1105"/>
                  <a:pt x="624" y="1100"/>
                </a:cubicBezTo>
                <a:cubicBezTo>
                  <a:pt x="618" y="1095"/>
                  <a:pt x="617" y="1086"/>
                  <a:pt x="622" y="1080"/>
                </a:cubicBezTo>
                <a:cubicBezTo>
                  <a:pt x="640" y="1057"/>
                  <a:pt x="658" y="1034"/>
                  <a:pt x="677" y="1012"/>
                </a:cubicBezTo>
                <a:cubicBezTo>
                  <a:pt x="682" y="1006"/>
                  <a:pt x="692" y="1005"/>
                  <a:pt x="698" y="1010"/>
                </a:cubicBezTo>
                <a:cubicBezTo>
                  <a:pt x="701" y="1013"/>
                  <a:pt x="703" y="1017"/>
                  <a:pt x="703" y="1021"/>
                </a:cubicBezTo>
                <a:close/>
                <a:moveTo>
                  <a:pt x="726" y="4725"/>
                </a:moveTo>
                <a:cubicBezTo>
                  <a:pt x="726" y="4730"/>
                  <a:pt x="724" y="4734"/>
                  <a:pt x="721" y="4736"/>
                </a:cubicBezTo>
                <a:cubicBezTo>
                  <a:pt x="714" y="4742"/>
                  <a:pt x="705" y="4741"/>
                  <a:pt x="700" y="4735"/>
                </a:cubicBezTo>
                <a:cubicBezTo>
                  <a:pt x="681" y="4713"/>
                  <a:pt x="662" y="4691"/>
                  <a:pt x="644" y="4668"/>
                </a:cubicBezTo>
                <a:cubicBezTo>
                  <a:pt x="639" y="4662"/>
                  <a:pt x="640" y="4653"/>
                  <a:pt x="646" y="4648"/>
                </a:cubicBezTo>
                <a:cubicBezTo>
                  <a:pt x="652" y="4642"/>
                  <a:pt x="661" y="4643"/>
                  <a:pt x="666" y="4650"/>
                </a:cubicBezTo>
                <a:cubicBezTo>
                  <a:pt x="685" y="4672"/>
                  <a:pt x="703" y="4694"/>
                  <a:pt x="722" y="4716"/>
                </a:cubicBezTo>
                <a:cubicBezTo>
                  <a:pt x="724" y="4719"/>
                  <a:pt x="726" y="4722"/>
                  <a:pt x="726" y="4725"/>
                </a:cubicBezTo>
                <a:close/>
                <a:moveTo>
                  <a:pt x="860" y="850"/>
                </a:moveTo>
                <a:cubicBezTo>
                  <a:pt x="860" y="854"/>
                  <a:pt x="859" y="858"/>
                  <a:pt x="856" y="861"/>
                </a:cubicBezTo>
                <a:cubicBezTo>
                  <a:pt x="835" y="881"/>
                  <a:pt x="815" y="902"/>
                  <a:pt x="796" y="923"/>
                </a:cubicBezTo>
                <a:cubicBezTo>
                  <a:pt x="790" y="929"/>
                  <a:pt x="781" y="929"/>
                  <a:pt x="775" y="924"/>
                </a:cubicBezTo>
                <a:cubicBezTo>
                  <a:pt x="769" y="918"/>
                  <a:pt x="769" y="909"/>
                  <a:pt x="774" y="903"/>
                </a:cubicBezTo>
                <a:cubicBezTo>
                  <a:pt x="794" y="882"/>
                  <a:pt x="815" y="861"/>
                  <a:pt x="835" y="840"/>
                </a:cubicBezTo>
                <a:cubicBezTo>
                  <a:pt x="841" y="834"/>
                  <a:pt x="850" y="834"/>
                  <a:pt x="856" y="840"/>
                </a:cubicBezTo>
                <a:cubicBezTo>
                  <a:pt x="859" y="843"/>
                  <a:pt x="860" y="847"/>
                  <a:pt x="860" y="850"/>
                </a:cubicBezTo>
                <a:close/>
                <a:moveTo>
                  <a:pt x="885" y="4894"/>
                </a:moveTo>
                <a:cubicBezTo>
                  <a:pt x="885" y="4898"/>
                  <a:pt x="883" y="4902"/>
                  <a:pt x="881" y="4904"/>
                </a:cubicBezTo>
                <a:cubicBezTo>
                  <a:pt x="875" y="4910"/>
                  <a:pt x="866" y="4910"/>
                  <a:pt x="860" y="4905"/>
                </a:cubicBezTo>
                <a:cubicBezTo>
                  <a:pt x="839" y="4884"/>
                  <a:pt x="819" y="4864"/>
                  <a:pt x="798" y="4843"/>
                </a:cubicBezTo>
                <a:cubicBezTo>
                  <a:pt x="793" y="4837"/>
                  <a:pt x="793" y="4827"/>
                  <a:pt x="799" y="4822"/>
                </a:cubicBezTo>
                <a:cubicBezTo>
                  <a:pt x="805" y="4816"/>
                  <a:pt x="814" y="4817"/>
                  <a:pt x="819" y="4822"/>
                </a:cubicBezTo>
                <a:cubicBezTo>
                  <a:pt x="839" y="4843"/>
                  <a:pt x="860" y="4864"/>
                  <a:pt x="880" y="4884"/>
                </a:cubicBezTo>
                <a:cubicBezTo>
                  <a:pt x="883" y="4887"/>
                  <a:pt x="885" y="4890"/>
                  <a:pt x="885" y="4894"/>
                </a:cubicBezTo>
                <a:close/>
                <a:moveTo>
                  <a:pt x="1030" y="693"/>
                </a:moveTo>
                <a:cubicBezTo>
                  <a:pt x="1031" y="697"/>
                  <a:pt x="1029" y="701"/>
                  <a:pt x="1025" y="704"/>
                </a:cubicBezTo>
                <a:cubicBezTo>
                  <a:pt x="1003" y="723"/>
                  <a:pt x="982" y="742"/>
                  <a:pt x="960" y="761"/>
                </a:cubicBezTo>
                <a:cubicBezTo>
                  <a:pt x="954" y="767"/>
                  <a:pt x="945" y="766"/>
                  <a:pt x="940" y="760"/>
                </a:cubicBezTo>
                <a:cubicBezTo>
                  <a:pt x="934" y="754"/>
                  <a:pt x="935" y="745"/>
                  <a:pt x="941" y="740"/>
                </a:cubicBezTo>
                <a:cubicBezTo>
                  <a:pt x="962" y="720"/>
                  <a:pt x="984" y="701"/>
                  <a:pt x="1006" y="682"/>
                </a:cubicBezTo>
                <a:cubicBezTo>
                  <a:pt x="1013" y="677"/>
                  <a:pt x="1022" y="677"/>
                  <a:pt x="1027" y="684"/>
                </a:cubicBezTo>
                <a:cubicBezTo>
                  <a:pt x="1029" y="686"/>
                  <a:pt x="1031" y="690"/>
                  <a:pt x="1030" y="693"/>
                </a:cubicBezTo>
                <a:close/>
                <a:moveTo>
                  <a:pt x="1057" y="5050"/>
                </a:moveTo>
                <a:cubicBezTo>
                  <a:pt x="1057" y="5053"/>
                  <a:pt x="1056" y="5056"/>
                  <a:pt x="1054" y="5059"/>
                </a:cubicBezTo>
                <a:cubicBezTo>
                  <a:pt x="1049" y="5065"/>
                  <a:pt x="1040" y="5066"/>
                  <a:pt x="1033" y="5061"/>
                </a:cubicBezTo>
                <a:cubicBezTo>
                  <a:pt x="1011" y="5042"/>
                  <a:pt x="989" y="5023"/>
                  <a:pt x="967" y="5004"/>
                </a:cubicBezTo>
                <a:cubicBezTo>
                  <a:pt x="961" y="4999"/>
                  <a:pt x="960" y="4989"/>
                  <a:pt x="965" y="4983"/>
                </a:cubicBezTo>
                <a:cubicBezTo>
                  <a:pt x="971" y="4977"/>
                  <a:pt x="980" y="4977"/>
                  <a:pt x="986" y="4982"/>
                </a:cubicBezTo>
                <a:cubicBezTo>
                  <a:pt x="1008" y="5001"/>
                  <a:pt x="1030" y="5020"/>
                  <a:pt x="1052" y="5039"/>
                </a:cubicBezTo>
                <a:cubicBezTo>
                  <a:pt x="1055" y="5041"/>
                  <a:pt x="1057" y="5046"/>
                  <a:pt x="1057" y="5050"/>
                </a:cubicBezTo>
                <a:close/>
                <a:moveTo>
                  <a:pt x="1213" y="550"/>
                </a:moveTo>
                <a:cubicBezTo>
                  <a:pt x="1213" y="554"/>
                  <a:pt x="1211" y="559"/>
                  <a:pt x="1207" y="562"/>
                </a:cubicBezTo>
                <a:cubicBezTo>
                  <a:pt x="1184" y="579"/>
                  <a:pt x="1160" y="596"/>
                  <a:pt x="1138" y="613"/>
                </a:cubicBezTo>
                <a:cubicBezTo>
                  <a:pt x="1131" y="618"/>
                  <a:pt x="1122" y="617"/>
                  <a:pt x="1117" y="611"/>
                </a:cubicBezTo>
                <a:cubicBezTo>
                  <a:pt x="1112" y="604"/>
                  <a:pt x="1113" y="595"/>
                  <a:pt x="1120" y="590"/>
                </a:cubicBezTo>
                <a:cubicBezTo>
                  <a:pt x="1143" y="572"/>
                  <a:pt x="1166" y="555"/>
                  <a:pt x="1190" y="538"/>
                </a:cubicBezTo>
                <a:cubicBezTo>
                  <a:pt x="1196" y="533"/>
                  <a:pt x="1205" y="535"/>
                  <a:pt x="1210" y="541"/>
                </a:cubicBezTo>
                <a:cubicBezTo>
                  <a:pt x="1212" y="544"/>
                  <a:pt x="1213" y="547"/>
                  <a:pt x="1213" y="550"/>
                </a:cubicBezTo>
                <a:close/>
                <a:moveTo>
                  <a:pt x="1242" y="5191"/>
                </a:moveTo>
                <a:cubicBezTo>
                  <a:pt x="1242" y="5194"/>
                  <a:pt x="1241" y="5197"/>
                  <a:pt x="1239" y="5199"/>
                </a:cubicBezTo>
                <a:cubicBezTo>
                  <a:pt x="1234" y="5206"/>
                  <a:pt x="1225" y="5207"/>
                  <a:pt x="1219" y="5203"/>
                </a:cubicBezTo>
                <a:cubicBezTo>
                  <a:pt x="1195" y="5186"/>
                  <a:pt x="1171" y="5169"/>
                  <a:pt x="1148" y="5151"/>
                </a:cubicBezTo>
                <a:cubicBezTo>
                  <a:pt x="1141" y="5146"/>
                  <a:pt x="1140" y="5137"/>
                  <a:pt x="1145" y="5131"/>
                </a:cubicBezTo>
                <a:cubicBezTo>
                  <a:pt x="1150" y="5124"/>
                  <a:pt x="1159" y="5123"/>
                  <a:pt x="1165" y="5128"/>
                </a:cubicBezTo>
                <a:cubicBezTo>
                  <a:pt x="1188" y="5145"/>
                  <a:pt x="1212" y="5162"/>
                  <a:pt x="1235" y="5179"/>
                </a:cubicBezTo>
                <a:cubicBezTo>
                  <a:pt x="1240" y="5182"/>
                  <a:pt x="1242" y="5186"/>
                  <a:pt x="1242" y="5191"/>
                </a:cubicBezTo>
                <a:close/>
                <a:moveTo>
                  <a:pt x="1406" y="422"/>
                </a:moveTo>
                <a:cubicBezTo>
                  <a:pt x="1406" y="427"/>
                  <a:pt x="1404" y="432"/>
                  <a:pt x="1399" y="435"/>
                </a:cubicBezTo>
                <a:cubicBezTo>
                  <a:pt x="1375" y="449"/>
                  <a:pt x="1350" y="465"/>
                  <a:pt x="1326" y="480"/>
                </a:cubicBezTo>
                <a:cubicBezTo>
                  <a:pt x="1319" y="485"/>
                  <a:pt x="1310" y="483"/>
                  <a:pt x="1306" y="476"/>
                </a:cubicBezTo>
                <a:cubicBezTo>
                  <a:pt x="1302" y="469"/>
                  <a:pt x="1303" y="460"/>
                  <a:pt x="1310" y="456"/>
                </a:cubicBezTo>
                <a:cubicBezTo>
                  <a:pt x="1335" y="440"/>
                  <a:pt x="1359" y="425"/>
                  <a:pt x="1384" y="410"/>
                </a:cubicBezTo>
                <a:cubicBezTo>
                  <a:pt x="1391" y="405"/>
                  <a:pt x="1400" y="408"/>
                  <a:pt x="1404" y="415"/>
                </a:cubicBezTo>
                <a:cubicBezTo>
                  <a:pt x="1406" y="417"/>
                  <a:pt x="1406" y="419"/>
                  <a:pt x="1406" y="422"/>
                </a:cubicBezTo>
                <a:close/>
                <a:moveTo>
                  <a:pt x="1437" y="5316"/>
                </a:moveTo>
                <a:cubicBezTo>
                  <a:pt x="1437" y="5319"/>
                  <a:pt x="1437" y="5321"/>
                  <a:pt x="1435" y="5324"/>
                </a:cubicBezTo>
                <a:cubicBezTo>
                  <a:pt x="1431" y="5331"/>
                  <a:pt x="1422" y="5333"/>
                  <a:pt x="1415" y="5329"/>
                </a:cubicBezTo>
                <a:cubicBezTo>
                  <a:pt x="1390" y="5314"/>
                  <a:pt x="1365" y="5299"/>
                  <a:pt x="1340" y="5284"/>
                </a:cubicBezTo>
                <a:cubicBezTo>
                  <a:pt x="1334" y="5279"/>
                  <a:pt x="1332" y="5270"/>
                  <a:pt x="1336" y="5263"/>
                </a:cubicBezTo>
                <a:cubicBezTo>
                  <a:pt x="1340" y="5257"/>
                  <a:pt x="1349" y="5255"/>
                  <a:pt x="1356" y="5259"/>
                </a:cubicBezTo>
                <a:cubicBezTo>
                  <a:pt x="1380" y="5274"/>
                  <a:pt x="1405" y="5289"/>
                  <a:pt x="1430" y="5304"/>
                </a:cubicBezTo>
                <a:cubicBezTo>
                  <a:pt x="1435" y="5307"/>
                  <a:pt x="1437" y="5311"/>
                  <a:pt x="1437" y="5316"/>
                </a:cubicBezTo>
                <a:close/>
                <a:moveTo>
                  <a:pt x="1609" y="311"/>
                </a:moveTo>
                <a:cubicBezTo>
                  <a:pt x="1609" y="316"/>
                  <a:pt x="1607" y="321"/>
                  <a:pt x="1601" y="324"/>
                </a:cubicBezTo>
                <a:cubicBezTo>
                  <a:pt x="1576" y="336"/>
                  <a:pt x="1550" y="350"/>
                  <a:pt x="1525" y="363"/>
                </a:cubicBezTo>
                <a:cubicBezTo>
                  <a:pt x="1518" y="367"/>
                  <a:pt x="1509" y="364"/>
                  <a:pt x="1505" y="357"/>
                </a:cubicBezTo>
                <a:cubicBezTo>
                  <a:pt x="1501" y="350"/>
                  <a:pt x="1504" y="341"/>
                  <a:pt x="1511" y="338"/>
                </a:cubicBezTo>
                <a:cubicBezTo>
                  <a:pt x="1536" y="324"/>
                  <a:pt x="1562" y="311"/>
                  <a:pt x="1588" y="298"/>
                </a:cubicBezTo>
                <a:cubicBezTo>
                  <a:pt x="1596" y="294"/>
                  <a:pt x="1604" y="297"/>
                  <a:pt x="1608" y="304"/>
                </a:cubicBezTo>
                <a:cubicBezTo>
                  <a:pt x="1609" y="306"/>
                  <a:pt x="1609" y="308"/>
                  <a:pt x="1609" y="311"/>
                </a:cubicBezTo>
                <a:close/>
                <a:moveTo>
                  <a:pt x="1642" y="5426"/>
                </a:moveTo>
                <a:cubicBezTo>
                  <a:pt x="1642" y="5428"/>
                  <a:pt x="1642" y="5430"/>
                  <a:pt x="1641" y="5432"/>
                </a:cubicBezTo>
                <a:cubicBezTo>
                  <a:pt x="1637" y="5439"/>
                  <a:pt x="1629" y="5442"/>
                  <a:pt x="1621" y="5439"/>
                </a:cubicBezTo>
                <a:cubicBezTo>
                  <a:pt x="1595" y="5426"/>
                  <a:pt x="1569" y="5413"/>
                  <a:pt x="1543" y="5400"/>
                </a:cubicBezTo>
                <a:cubicBezTo>
                  <a:pt x="1536" y="5396"/>
                  <a:pt x="1533" y="5387"/>
                  <a:pt x="1537" y="5380"/>
                </a:cubicBezTo>
                <a:cubicBezTo>
                  <a:pt x="1540" y="5373"/>
                  <a:pt x="1549" y="5370"/>
                  <a:pt x="1556" y="5374"/>
                </a:cubicBezTo>
                <a:cubicBezTo>
                  <a:pt x="1582" y="5387"/>
                  <a:pt x="1608" y="5400"/>
                  <a:pt x="1634" y="5413"/>
                </a:cubicBezTo>
                <a:cubicBezTo>
                  <a:pt x="1639" y="5415"/>
                  <a:pt x="1642" y="5420"/>
                  <a:pt x="1642" y="5426"/>
                </a:cubicBezTo>
                <a:close/>
                <a:moveTo>
                  <a:pt x="1821" y="216"/>
                </a:moveTo>
                <a:cubicBezTo>
                  <a:pt x="1821" y="222"/>
                  <a:pt x="1817" y="227"/>
                  <a:pt x="1812" y="230"/>
                </a:cubicBezTo>
                <a:cubicBezTo>
                  <a:pt x="1785" y="240"/>
                  <a:pt x="1758" y="251"/>
                  <a:pt x="1732" y="263"/>
                </a:cubicBezTo>
                <a:cubicBezTo>
                  <a:pt x="1725" y="266"/>
                  <a:pt x="1716" y="263"/>
                  <a:pt x="1713" y="255"/>
                </a:cubicBezTo>
                <a:cubicBezTo>
                  <a:pt x="1710" y="248"/>
                  <a:pt x="1713" y="239"/>
                  <a:pt x="1720" y="236"/>
                </a:cubicBezTo>
                <a:cubicBezTo>
                  <a:pt x="1747" y="224"/>
                  <a:pt x="1774" y="213"/>
                  <a:pt x="1801" y="202"/>
                </a:cubicBezTo>
                <a:cubicBezTo>
                  <a:pt x="1808" y="200"/>
                  <a:pt x="1817" y="203"/>
                  <a:pt x="1820" y="211"/>
                </a:cubicBezTo>
                <a:cubicBezTo>
                  <a:pt x="1821" y="212"/>
                  <a:pt x="1821" y="214"/>
                  <a:pt x="1821" y="216"/>
                </a:cubicBezTo>
                <a:close/>
                <a:moveTo>
                  <a:pt x="1856" y="5518"/>
                </a:moveTo>
                <a:cubicBezTo>
                  <a:pt x="1856" y="5520"/>
                  <a:pt x="1856" y="5521"/>
                  <a:pt x="1855" y="5523"/>
                </a:cubicBezTo>
                <a:cubicBezTo>
                  <a:pt x="1852" y="5531"/>
                  <a:pt x="1844" y="5534"/>
                  <a:pt x="1836" y="5531"/>
                </a:cubicBezTo>
                <a:cubicBezTo>
                  <a:pt x="1809" y="5521"/>
                  <a:pt x="1782" y="5510"/>
                  <a:pt x="1755" y="5499"/>
                </a:cubicBezTo>
                <a:cubicBezTo>
                  <a:pt x="1747" y="5496"/>
                  <a:pt x="1744" y="5487"/>
                  <a:pt x="1747" y="5480"/>
                </a:cubicBezTo>
                <a:cubicBezTo>
                  <a:pt x="1750" y="5472"/>
                  <a:pt x="1758" y="5469"/>
                  <a:pt x="1766" y="5472"/>
                </a:cubicBezTo>
                <a:cubicBezTo>
                  <a:pt x="1793" y="5483"/>
                  <a:pt x="1819" y="5494"/>
                  <a:pt x="1846" y="5504"/>
                </a:cubicBezTo>
                <a:cubicBezTo>
                  <a:pt x="1852" y="5506"/>
                  <a:pt x="1856" y="5512"/>
                  <a:pt x="1856" y="5518"/>
                </a:cubicBezTo>
                <a:close/>
                <a:moveTo>
                  <a:pt x="2040" y="139"/>
                </a:moveTo>
                <a:cubicBezTo>
                  <a:pt x="2040" y="145"/>
                  <a:pt x="2036" y="151"/>
                  <a:pt x="2029" y="153"/>
                </a:cubicBezTo>
                <a:cubicBezTo>
                  <a:pt x="2002" y="161"/>
                  <a:pt x="1974" y="170"/>
                  <a:pt x="1947" y="180"/>
                </a:cubicBezTo>
                <a:cubicBezTo>
                  <a:pt x="1939" y="182"/>
                  <a:pt x="1931" y="178"/>
                  <a:pt x="1929" y="170"/>
                </a:cubicBezTo>
                <a:cubicBezTo>
                  <a:pt x="1926" y="163"/>
                  <a:pt x="1930" y="155"/>
                  <a:pt x="1938" y="152"/>
                </a:cubicBezTo>
                <a:cubicBezTo>
                  <a:pt x="1965" y="143"/>
                  <a:pt x="1993" y="134"/>
                  <a:pt x="2021" y="125"/>
                </a:cubicBezTo>
                <a:cubicBezTo>
                  <a:pt x="2029" y="123"/>
                  <a:pt x="2037" y="127"/>
                  <a:pt x="2039" y="135"/>
                </a:cubicBezTo>
                <a:cubicBezTo>
                  <a:pt x="2040" y="136"/>
                  <a:pt x="2040" y="138"/>
                  <a:pt x="2040" y="139"/>
                </a:cubicBezTo>
                <a:close/>
                <a:moveTo>
                  <a:pt x="2076" y="5592"/>
                </a:moveTo>
                <a:cubicBezTo>
                  <a:pt x="2076" y="5593"/>
                  <a:pt x="2076" y="5595"/>
                  <a:pt x="2075" y="5596"/>
                </a:cubicBezTo>
                <a:cubicBezTo>
                  <a:pt x="2073" y="5604"/>
                  <a:pt x="2065" y="5608"/>
                  <a:pt x="2057" y="5606"/>
                </a:cubicBezTo>
                <a:cubicBezTo>
                  <a:pt x="2029" y="5598"/>
                  <a:pt x="2001" y="5589"/>
                  <a:pt x="1974" y="5580"/>
                </a:cubicBezTo>
                <a:cubicBezTo>
                  <a:pt x="1966" y="5578"/>
                  <a:pt x="1962" y="5569"/>
                  <a:pt x="1964" y="5562"/>
                </a:cubicBezTo>
                <a:cubicBezTo>
                  <a:pt x="1967" y="5554"/>
                  <a:pt x="1975" y="5550"/>
                  <a:pt x="1983" y="5553"/>
                </a:cubicBezTo>
                <a:cubicBezTo>
                  <a:pt x="2010" y="5562"/>
                  <a:pt x="2038" y="5570"/>
                  <a:pt x="2066" y="5578"/>
                </a:cubicBezTo>
                <a:cubicBezTo>
                  <a:pt x="2072" y="5580"/>
                  <a:pt x="2076" y="5586"/>
                  <a:pt x="2076" y="5592"/>
                </a:cubicBezTo>
                <a:close/>
                <a:moveTo>
                  <a:pt x="2264" y="80"/>
                </a:moveTo>
                <a:cubicBezTo>
                  <a:pt x="2264" y="87"/>
                  <a:pt x="2260" y="93"/>
                  <a:pt x="2253" y="94"/>
                </a:cubicBezTo>
                <a:cubicBezTo>
                  <a:pt x="2225" y="101"/>
                  <a:pt x="2196" y="107"/>
                  <a:pt x="2169" y="114"/>
                </a:cubicBezTo>
                <a:cubicBezTo>
                  <a:pt x="2161" y="116"/>
                  <a:pt x="2153" y="111"/>
                  <a:pt x="2151" y="104"/>
                </a:cubicBezTo>
                <a:cubicBezTo>
                  <a:pt x="2149" y="96"/>
                  <a:pt x="2154" y="88"/>
                  <a:pt x="2161" y="86"/>
                </a:cubicBezTo>
                <a:cubicBezTo>
                  <a:pt x="2190" y="79"/>
                  <a:pt x="2218" y="72"/>
                  <a:pt x="2247" y="66"/>
                </a:cubicBezTo>
                <a:cubicBezTo>
                  <a:pt x="2254" y="64"/>
                  <a:pt x="2262" y="69"/>
                  <a:pt x="2264" y="77"/>
                </a:cubicBezTo>
                <a:cubicBezTo>
                  <a:pt x="2264" y="78"/>
                  <a:pt x="2264" y="79"/>
                  <a:pt x="2264" y="80"/>
                </a:cubicBezTo>
                <a:close/>
                <a:moveTo>
                  <a:pt x="2301" y="5648"/>
                </a:moveTo>
                <a:cubicBezTo>
                  <a:pt x="2301" y="5649"/>
                  <a:pt x="2301" y="5650"/>
                  <a:pt x="2301" y="5651"/>
                </a:cubicBezTo>
                <a:cubicBezTo>
                  <a:pt x="2299" y="5659"/>
                  <a:pt x="2292" y="5664"/>
                  <a:pt x="2284" y="5662"/>
                </a:cubicBezTo>
                <a:cubicBezTo>
                  <a:pt x="2255" y="5656"/>
                  <a:pt x="2227" y="5650"/>
                  <a:pt x="2198" y="5643"/>
                </a:cubicBezTo>
                <a:cubicBezTo>
                  <a:pt x="2190" y="5641"/>
                  <a:pt x="2185" y="5634"/>
                  <a:pt x="2188" y="5626"/>
                </a:cubicBezTo>
                <a:cubicBezTo>
                  <a:pt x="2189" y="5618"/>
                  <a:pt x="2197" y="5613"/>
                  <a:pt x="2205" y="5615"/>
                </a:cubicBezTo>
                <a:cubicBezTo>
                  <a:pt x="2233" y="5622"/>
                  <a:pt x="2261" y="5628"/>
                  <a:pt x="2290" y="5634"/>
                </a:cubicBezTo>
                <a:cubicBezTo>
                  <a:pt x="2297" y="5635"/>
                  <a:pt x="2301" y="5641"/>
                  <a:pt x="2301" y="5648"/>
                </a:cubicBezTo>
                <a:close/>
                <a:moveTo>
                  <a:pt x="2493" y="40"/>
                </a:moveTo>
                <a:cubicBezTo>
                  <a:pt x="2493" y="47"/>
                  <a:pt x="2488" y="53"/>
                  <a:pt x="2480" y="54"/>
                </a:cubicBezTo>
                <a:cubicBezTo>
                  <a:pt x="2452" y="58"/>
                  <a:pt x="2423" y="63"/>
                  <a:pt x="2395" y="67"/>
                </a:cubicBezTo>
                <a:cubicBezTo>
                  <a:pt x="2387" y="68"/>
                  <a:pt x="2379" y="63"/>
                  <a:pt x="2378" y="55"/>
                </a:cubicBezTo>
                <a:cubicBezTo>
                  <a:pt x="2376" y="47"/>
                  <a:pt x="2382" y="40"/>
                  <a:pt x="2390" y="38"/>
                </a:cubicBezTo>
                <a:cubicBezTo>
                  <a:pt x="2419" y="34"/>
                  <a:pt x="2447" y="29"/>
                  <a:pt x="2476" y="26"/>
                </a:cubicBezTo>
                <a:cubicBezTo>
                  <a:pt x="2484" y="24"/>
                  <a:pt x="2492" y="30"/>
                  <a:pt x="2493" y="38"/>
                </a:cubicBezTo>
                <a:cubicBezTo>
                  <a:pt x="2493" y="39"/>
                  <a:pt x="2493" y="39"/>
                  <a:pt x="2493" y="40"/>
                </a:cubicBezTo>
                <a:close/>
                <a:moveTo>
                  <a:pt x="2530" y="5685"/>
                </a:moveTo>
                <a:cubicBezTo>
                  <a:pt x="2530" y="5686"/>
                  <a:pt x="2530" y="5686"/>
                  <a:pt x="2530" y="5687"/>
                </a:cubicBezTo>
                <a:cubicBezTo>
                  <a:pt x="2529" y="5695"/>
                  <a:pt x="2522" y="5701"/>
                  <a:pt x="2514" y="5700"/>
                </a:cubicBezTo>
                <a:cubicBezTo>
                  <a:pt x="2485" y="5696"/>
                  <a:pt x="2456" y="5692"/>
                  <a:pt x="2427" y="5688"/>
                </a:cubicBezTo>
                <a:cubicBezTo>
                  <a:pt x="2419" y="5687"/>
                  <a:pt x="2414" y="5679"/>
                  <a:pt x="2415" y="5671"/>
                </a:cubicBezTo>
                <a:cubicBezTo>
                  <a:pt x="2416" y="5663"/>
                  <a:pt x="2424" y="5658"/>
                  <a:pt x="2432" y="5659"/>
                </a:cubicBezTo>
                <a:cubicBezTo>
                  <a:pt x="2460" y="5663"/>
                  <a:pt x="2489" y="5667"/>
                  <a:pt x="2518" y="5671"/>
                </a:cubicBezTo>
                <a:cubicBezTo>
                  <a:pt x="2525" y="5672"/>
                  <a:pt x="2530" y="5678"/>
                  <a:pt x="2530" y="5685"/>
                </a:cubicBezTo>
                <a:close/>
                <a:moveTo>
                  <a:pt x="2724" y="18"/>
                </a:moveTo>
                <a:cubicBezTo>
                  <a:pt x="2724" y="26"/>
                  <a:pt x="2718" y="33"/>
                  <a:pt x="2710" y="33"/>
                </a:cubicBezTo>
                <a:cubicBezTo>
                  <a:pt x="2681" y="35"/>
                  <a:pt x="2652" y="36"/>
                  <a:pt x="2624" y="39"/>
                </a:cubicBezTo>
                <a:cubicBezTo>
                  <a:pt x="2616" y="40"/>
                  <a:pt x="2609" y="34"/>
                  <a:pt x="2608" y="26"/>
                </a:cubicBezTo>
                <a:cubicBezTo>
                  <a:pt x="2607" y="18"/>
                  <a:pt x="2613" y="10"/>
                  <a:pt x="2621" y="10"/>
                </a:cubicBezTo>
                <a:cubicBezTo>
                  <a:pt x="2650" y="7"/>
                  <a:pt x="2679" y="5"/>
                  <a:pt x="2709" y="4"/>
                </a:cubicBezTo>
                <a:cubicBezTo>
                  <a:pt x="2717" y="3"/>
                  <a:pt x="2723" y="10"/>
                  <a:pt x="2724" y="18"/>
                </a:cubicBezTo>
                <a:cubicBezTo>
                  <a:pt x="2724" y="18"/>
                  <a:pt x="2724" y="18"/>
                  <a:pt x="2724" y="18"/>
                </a:cubicBezTo>
                <a:close/>
                <a:moveTo>
                  <a:pt x="2762" y="5703"/>
                </a:moveTo>
                <a:lnTo>
                  <a:pt x="2762" y="5704"/>
                </a:lnTo>
                <a:cubicBezTo>
                  <a:pt x="2761" y="5712"/>
                  <a:pt x="2755" y="5718"/>
                  <a:pt x="2747" y="5718"/>
                </a:cubicBezTo>
                <a:cubicBezTo>
                  <a:pt x="2717" y="5717"/>
                  <a:pt x="2688" y="5715"/>
                  <a:pt x="2659" y="5713"/>
                </a:cubicBezTo>
                <a:cubicBezTo>
                  <a:pt x="2651" y="5713"/>
                  <a:pt x="2645" y="5706"/>
                  <a:pt x="2646" y="5698"/>
                </a:cubicBezTo>
                <a:cubicBezTo>
                  <a:pt x="2646" y="5690"/>
                  <a:pt x="2653" y="5684"/>
                  <a:pt x="2661" y="5684"/>
                </a:cubicBezTo>
                <a:cubicBezTo>
                  <a:pt x="2690" y="5686"/>
                  <a:pt x="2719" y="5688"/>
                  <a:pt x="2748" y="5689"/>
                </a:cubicBezTo>
                <a:cubicBezTo>
                  <a:pt x="2756" y="5689"/>
                  <a:pt x="2762" y="5696"/>
                  <a:pt x="2762" y="5703"/>
                </a:cubicBezTo>
                <a:close/>
                <a:moveTo>
                  <a:pt x="2962" y="16"/>
                </a:moveTo>
                <a:lnTo>
                  <a:pt x="2962" y="16"/>
                </a:lnTo>
                <a:cubicBezTo>
                  <a:pt x="2961" y="24"/>
                  <a:pt x="2955" y="31"/>
                  <a:pt x="2947" y="30"/>
                </a:cubicBezTo>
                <a:cubicBezTo>
                  <a:pt x="2918" y="30"/>
                  <a:pt x="2889" y="29"/>
                  <a:pt x="2860" y="29"/>
                </a:cubicBezTo>
                <a:lnTo>
                  <a:pt x="2854" y="29"/>
                </a:lnTo>
                <a:cubicBezTo>
                  <a:pt x="2846" y="29"/>
                  <a:pt x="2840" y="23"/>
                  <a:pt x="2840" y="15"/>
                </a:cubicBezTo>
                <a:cubicBezTo>
                  <a:pt x="2840" y="6"/>
                  <a:pt x="2846" y="0"/>
                  <a:pt x="2854" y="0"/>
                </a:cubicBezTo>
                <a:lnTo>
                  <a:pt x="2860" y="0"/>
                </a:lnTo>
                <a:cubicBezTo>
                  <a:pt x="2889" y="0"/>
                  <a:pt x="2918" y="0"/>
                  <a:pt x="2948" y="1"/>
                </a:cubicBezTo>
                <a:cubicBezTo>
                  <a:pt x="2955" y="2"/>
                  <a:pt x="2962" y="8"/>
                  <a:pt x="2962" y="16"/>
                </a:cubicBezTo>
                <a:close/>
                <a:moveTo>
                  <a:pt x="2994" y="5703"/>
                </a:moveTo>
                <a:cubicBezTo>
                  <a:pt x="2994" y="5711"/>
                  <a:pt x="2988" y="5717"/>
                  <a:pt x="2980" y="5718"/>
                </a:cubicBezTo>
                <a:cubicBezTo>
                  <a:pt x="2951" y="5719"/>
                  <a:pt x="2922" y="5720"/>
                  <a:pt x="2892" y="5720"/>
                </a:cubicBezTo>
                <a:cubicBezTo>
                  <a:pt x="2884" y="5720"/>
                  <a:pt x="2878" y="5714"/>
                  <a:pt x="2878" y="5706"/>
                </a:cubicBezTo>
                <a:cubicBezTo>
                  <a:pt x="2878" y="5698"/>
                  <a:pt x="2884" y="5691"/>
                  <a:pt x="2892" y="5691"/>
                </a:cubicBezTo>
                <a:cubicBezTo>
                  <a:pt x="2921" y="5691"/>
                  <a:pt x="2950" y="5690"/>
                  <a:pt x="2979" y="5689"/>
                </a:cubicBezTo>
                <a:cubicBezTo>
                  <a:pt x="2987" y="5688"/>
                  <a:pt x="2993" y="5695"/>
                  <a:pt x="2994" y="5703"/>
                </a:cubicBezTo>
                <a:close/>
                <a:moveTo>
                  <a:pt x="3193" y="32"/>
                </a:moveTo>
                <a:cubicBezTo>
                  <a:pt x="3193" y="33"/>
                  <a:pt x="3193" y="33"/>
                  <a:pt x="3193" y="34"/>
                </a:cubicBezTo>
                <a:cubicBezTo>
                  <a:pt x="3192" y="42"/>
                  <a:pt x="3185" y="48"/>
                  <a:pt x="3177" y="47"/>
                </a:cubicBezTo>
                <a:cubicBezTo>
                  <a:pt x="3148" y="43"/>
                  <a:pt x="3120" y="41"/>
                  <a:pt x="3091" y="38"/>
                </a:cubicBezTo>
                <a:cubicBezTo>
                  <a:pt x="3083" y="38"/>
                  <a:pt x="3077" y="31"/>
                  <a:pt x="3077" y="23"/>
                </a:cubicBezTo>
                <a:cubicBezTo>
                  <a:pt x="3078" y="15"/>
                  <a:pt x="3085" y="9"/>
                  <a:pt x="3093" y="9"/>
                </a:cubicBezTo>
                <a:cubicBezTo>
                  <a:pt x="3122" y="12"/>
                  <a:pt x="3151" y="14"/>
                  <a:pt x="3180" y="18"/>
                </a:cubicBezTo>
                <a:cubicBezTo>
                  <a:pt x="3188" y="19"/>
                  <a:pt x="3193" y="25"/>
                  <a:pt x="3193" y="32"/>
                </a:cubicBezTo>
                <a:close/>
                <a:moveTo>
                  <a:pt x="3225" y="5684"/>
                </a:moveTo>
                <a:cubicBezTo>
                  <a:pt x="3225" y="5692"/>
                  <a:pt x="3220" y="5698"/>
                  <a:pt x="3212" y="5699"/>
                </a:cubicBezTo>
                <a:cubicBezTo>
                  <a:pt x="3183" y="5702"/>
                  <a:pt x="3154" y="5705"/>
                  <a:pt x="3125" y="5708"/>
                </a:cubicBezTo>
                <a:cubicBezTo>
                  <a:pt x="3117" y="5709"/>
                  <a:pt x="3110" y="5703"/>
                  <a:pt x="3109" y="5695"/>
                </a:cubicBezTo>
                <a:cubicBezTo>
                  <a:pt x="3109" y="5687"/>
                  <a:pt x="3115" y="5680"/>
                  <a:pt x="3123" y="5679"/>
                </a:cubicBezTo>
                <a:cubicBezTo>
                  <a:pt x="3151" y="5676"/>
                  <a:pt x="3180" y="5673"/>
                  <a:pt x="3209" y="5670"/>
                </a:cubicBezTo>
                <a:cubicBezTo>
                  <a:pt x="3217" y="5669"/>
                  <a:pt x="3224" y="5675"/>
                  <a:pt x="3225" y="5683"/>
                </a:cubicBezTo>
                <a:cubicBezTo>
                  <a:pt x="3225" y="5683"/>
                  <a:pt x="3225" y="5684"/>
                  <a:pt x="3225" y="5684"/>
                </a:cubicBezTo>
                <a:close/>
                <a:moveTo>
                  <a:pt x="3423" y="67"/>
                </a:moveTo>
                <a:cubicBezTo>
                  <a:pt x="3423" y="68"/>
                  <a:pt x="3423" y="69"/>
                  <a:pt x="3422" y="70"/>
                </a:cubicBezTo>
                <a:cubicBezTo>
                  <a:pt x="3421" y="78"/>
                  <a:pt x="3413" y="83"/>
                  <a:pt x="3405" y="82"/>
                </a:cubicBezTo>
                <a:cubicBezTo>
                  <a:pt x="3377" y="76"/>
                  <a:pt x="3349" y="71"/>
                  <a:pt x="3320" y="66"/>
                </a:cubicBezTo>
                <a:cubicBezTo>
                  <a:pt x="3312" y="65"/>
                  <a:pt x="3307" y="57"/>
                  <a:pt x="3308" y="50"/>
                </a:cubicBezTo>
                <a:cubicBezTo>
                  <a:pt x="3309" y="42"/>
                  <a:pt x="3317" y="36"/>
                  <a:pt x="3325" y="38"/>
                </a:cubicBezTo>
                <a:cubicBezTo>
                  <a:pt x="3354" y="42"/>
                  <a:pt x="3382" y="47"/>
                  <a:pt x="3411" y="53"/>
                </a:cubicBezTo>
                <a:cubicBezTo>
                  <a:pt x="3418" y="54"/>
                  <a:pt x="3423" y="60"/>
                  <a:pt x="3423" y="67"/>
                </a:cubicBezTo>
                <a:close/>
                <a:moveTo>
                  <a:pt x="3454" y="5647"/>
                </a:moveTo>
                <a:cubicBezTo>
                  <a:pt x="3454" y="5653"/>
                  <a:pt x="3449" y="5659"/>
                  <a:pt x="3442" y="5661"/>
                </a:cubicBezTo>
                <a:cubicBezTo>
                  <a:pt x="3414" y="5667"/>
                  <a:pt x="3385" y="5672"/>
                  <a:pt x="3356" y="5677"/>
                </a:cubicBezTo>
                <a:cubicBezTo>
                  <a:pt x="3349" y="5679"/>
                  <a:pt x="3341" y="5673"/>
                  <a:pt x="3340" y="5666"/>
                </a:cubicBezTo>
                <a:cubicBezTo>
                  <a:pt x="3338" y="5658"/>
                  <a:pt x="3343" y="5650"/>
                  <a:pt x="3351" y="5649"/>
                </a:cubicBezTo>
                <a:cubicBezTo>
                  <a:pt x="3380" y="5644"/>
                  <a:pt x="3408" y="5638"/>
                  <a:pt x="3436" y="5632"/>
                </a:cubicBezTo>
                <a:cubicBezTo>
                  <a:pt x="3444" y="5631"/>
                  <a:pt x="3452" y="5636"/>
                  <a:pt x="3454" y="5644"/>
                </a:cubicBezTo>
                <a:cubicBezTo>
                  <a:pt x="3454" y="5645"/>
                  <a:pt x="3454" y="5646"/>
                  <a:pt x="3454" y="5647"/>
                </a:cubicBezTo>
                <a:close/>
                <a:moveTo>
                  <a:pt x="3648" y="121"/>
                </a:moveTo>
                <a:cubicBezTo>
                  <a:pt x="3648" y="122"/>
                  <a:pt x="3648" y="124"/>
                  <a:pt x="3648" y="125"/>
                </a:cubicBezTo>
                <a:cubicBezTo>
                  <a:pt x="3646" y="133"/>
                  <a:pt x="3638" y="137"/>
                  <a:pt x="3630" y="135"/>
                </a:cubicBezTo>
                <a:cubicBezTo>
                  <a:pt x="3602" y="127"/>
                  <a:pt x="3574" y="120"/>
                  <a:pt x="3546" y="113"/>
                </a:cubicBezTo>
                <a:cubicBezTo>
                  <a:pt x="3538" y="111"/>
                  <a:pt x="3534" y="103"/>
                  <a:pt x="3536" y="95"/>
                </a:cubicBezTo>
                <a:cubicBezTo>
                  <a:pt x="3537" y="87"/>
                  <a:pt x="3545" y="83"/>
                  <a:pt x="3553" y="85"/>
                </a:cubicBezTo>
                <a:cubicBezTo>
                  <a:pt x="3582" y="92"/>
                  <a:pt x="3610" y="99"/>
                  <a:pt x="3638" y="107"/>
                </a:cubicBezTo>
                <a:cubicBezTo>
                  <a:pt x="3644" y="109"/>
                  <a:pt x="3648" y="115"/>
                  <a:pt x="3648" y="121"/>
                </a:cubicBezTo>
                <a:close/>
                <a:moveTo>
                  <a:pt x="3679" y="5590"/>
                </a:moveTo>
                <a:cubicBezTo>
                  <a:pt x="3679" y="5597"/>
                  <a:pt x="3675" y="5602"/>
                  <a:pt x="3669" y="5604"/>
                </a:cubicBezTo>
                <a:cubicBezTo>
                  <a:pt x="3641" y="5613"/>
                  <a:pt x="3613" y="5620"/>
                  <a:pt x="3584" y="5628"/>
                </a:cubicBezTo>
                <a:cubicBezTo>
                  <a:pt x="3577" y="5630"/>
                  <a:pt x="3569" y="5625"/>
                  <a:pt x="3567" y="5617"/>
                </a:cubicBezTo>
                <a:cubicBezTo>
                  <a:pt x="3564" y="5609"/>
                  <a:pt x="3569" y="5602"/>
                  <a:pt x="3577" y="5600"/>
                </a:cubicBezTo>
                <a:cubicBezTo>
                  <a:pt x="3605" y="5592"/>
                  <a:pt x="3633" y="5584"/>
                  <a:pt x="3660" y="5576"/>
                </a:cubicBezTo>
                <a:cubicBezTo>
                  <a:pt x="3668" y="5574"/>
                  <a:pt x="3676" y="5579"/>
                  <a:pt x="3679" y="5586"/>
                </a:cubicBezTo>
                <a:cubicBezTo>
                  <a:pt x="3679" y="5588"/>
                  <a:pt x="3679" y="5589"/>
                  <a:pt x="3679" y="5590"/>
                </a:cubicBezTo>
                <a:close/>
                <a:moveTo>
                  <a:pt x="3869" y="193"/>
                </a:moveTo>
                <a:cubicBezTo>
                  <a:pt x="3869" y="195"/>
                  <a:pt x="3869" y="197"/>
                  <a:pt x="3868" y="198"/>
                </a:cubicBezTo>
                <a:cubicBezTo>
                  <a:pt x="3866" y="206"/>
                  <a:pt x="3857" y="210"/>
                  <a:pt x="3850" y="207"/>
                </a:cubicBezTo>
                <a:cubicBezTo>
                  <a:pt x="3822" y="197"/>
                  <a:pt x="3795" y="187"/>
                  <a:pt x="3768" y="178"/>
                </a:cubicBezTo>
                <a:cubicBezTo>
                  <a:pt x="3760" y="175"/>
                  <a:pt x="3756" y="167"/>
                  <a:pt x="3759" y="159"/>
                </a:cubicBezTo>
                <a:cubicBezTo>
                  <a:pt x="3761" y="152"/>
                  <a:pt x="3769" y="148"/>
                  <a:pt x="3777" y="150"/>
                </a:cubicBezTo>
                <a:cubicBezTo>
                  <a:pt x="3805" y="160"/>
                  <a:pt x="3832" y="169"/>
                  <a:pt x="3860" y="180"/>
                </a:cubicBezTo>
                <a:cubicBezTo>
                  <a:pt x="3866" y="182"/>
                  <a:pt x="3869" y="187"/>
                  <a:pt x="3869" y="193"/>
                </a:cubicBezTo>
                <a:close/>
                <a:moveTo>
                  <a:pt x="3899" y="5516"/>
                </a:moveTo>
                <a:cubicBezTo>
                  <a:pt x="3899" y="5522"/>
                  <a:pt x="3895" y="5527"/>
                  <a:pt x="3890" y="5529"/>
                </a:cubicBezTo>
                <a:cubicBezTo>
                  <a:pt x="3862" y="5540"/>
                  <a:pt x="3835" y="5550"/>
                  <a:pt x="3807" y="5560"/>
                </a:cubicBezTo>
                <a:cubicBezTo>
                  <a:pt x="3800" y="5562"/>
                  <a:pt x="3792" y="5558"/>
                  <a:pt x="3789" y="5551"/>
                </a:cubicBezTo>
                <a:cubicBezTo>
                  <a:pt x="3786" y="5543"/>
                  <a:pt x="3790" y="5535"/>
                  <a:pt x="3798" y="5532"/>
                </a:cubicBezTo>
                <a:cubicBezTo>
                  <a:pt x="3825" y="5523"/>
                  <a:pt x="3852" y="5513"/>
                  <a:pt x="3879" y="5502"/>
                </a:cubicBezTo>
                <a:cubicBezTo>
                  <a:pt x="3887" y="5499"/>
                  <a:pt x="3895" y="5503"/>
                  <a:pt x="3898" y="5511"/>
                </a:cubicBezTo>
                <a:cubicBezTo>
                  <a:pt x="3899" y="5512"/>
                  <a:pt x="3899" y="5514"/>
                  <a:pt x="3899" y="5516"/>
                </a:cubicBezTo>
                <a:close/>
                <a:moveTo>
                  <a:pt x="4084" y="283"/>
                </a:moveTo>
                <a:cubicBezTo>
                  <a:pt x="4084" y="285"/>
                  <a:pt x="4083" y="288"/>
                  <a:pt x="4082" y="290"/>
                </a:cubicBezTo>
                <a:cubicBezTo>
                  <a:pt x="4079" y="297"/>
                  <a:pt x="4070" y="300"/>
                  <a:pt x="4063" y="297"/>
                </a:cubicBezTo>
                <a:cubicBezTo>
                  <a:pt x="4037" y="284"/>
                  <a:pt x="4010" y="272"/>
                  <a:pt x="3984" y="261"/>
                </a:cubicBezTo>
                <a:cubicBezTo>
                  <a:pt x="3976" y="258"/>
                  <a:pt x="3973" y="249"/>
                  <a:pt x="3976" y="242"/>
                </a:cubicBezTo>
                <a:cubicBezTo>
                  <a:pt x="3979" y="234"/>
                  <a:pt x="3988" y="231"/>
                  <a:pt x="3995" y="234"/>
                </a:cubicBezTo>
                <a:cubicBezTo>
                  <a:pt x="4022" y="246"/>
                  <a:pt x="4049" y="258"/>
                  <a:pt x="4075" y="270"/>
                </a:cubicBezTo>
                <a:cubicBezTo>
                  <a:pt x="4080" y="273"/>
                  <a:pt x="4084" y="278"/>
                  <a:pt x="4084" y="283"/>
                </a:cubicBezTo>
                <a:close/>
                <a:moveTo>
                  <a:pt x="4111" y="5424"/>
                </a:moveTo>
                <a:cubicBezTo>
                  <a:pt x="4111" y="5429"/>
                  <a:pt x="4108" y="5434"/>
                  <a:pt x="4103" y="5437"/>
                </a:cubicBezTo>
                <a:cubicBezTo>
                  <a:pt x="4077" y="5449"/>
                  <a:pt x="4051" y="5462"/>
                  <a:pt x="4024" y="5474"/>
                </a:cubicBezTo>
                <a:cubicBezTo>
                  <a:pt x="4017" y="5477"/>
                  <a:pt x="4008" y="5474"/>
                  <a:pt x="4005" y="5466"/>
                </a:cubicBezTo>
                <a:cubicBezTo>
                  <a:pt x="4001" y="5459"/>
                  <a:pt x="4005" y="5450"/>
                  <a:pt x="4012" y="5447"/>
                </a:cubicBezTo>
                <a:cubicBezTo>
                  <a:pt x="4038" y="5435"/>
                  <a:pt x="4065" y="5423"/>
                  <a:pt x="4090" y="5411"/>
                </a:cubicBezTo>
                <a:cubicBezTo>
                  <a:pt x="4098" y="5407"/>
                  <a:pt x="4106" y="5410"/>
                  <a:pt x="4110" y="5417"/>
                </a:cubicBezTo>
                <a:cubicBezTo>
                  <a:pt x="4111" y="5419"/>
                  <a:pt x="4111" y="5422"/>
                  <a:pt x="4111" y="5424"/>
                </a:cubicBezTo>
                <a:close/>
                <a:moveTo>
                  <a:pt x="4290" y="391"/>
                </a:moveTo>
                <a:cubicBezTo>
                  <a:pt x="4290" y="393"/>
                  <a:pt x="4289" y="396"/>
                  <a:pt x="4288" y="398"/>
                </a:cubicBezTo>
                <a:cubicBezTo>
                  <a:pt x="4284" y="405"/>
                  <a:pt x="4275" y="407"/>
                  <a:pt x="4268" y="403"/>
                </a:cubicBezTo>
                <a:cubicBezTo>
                  <a:pt x="4243" y="389"/>
                  <a:pt x="4218" y="375"/>
                  <a:pt x="4192" y="361"/>
                </a:cubicBezTo>
                <a:cubicBezTo>
                  <a:pt x="4185" y="358"/>
                  <a:pt x="4182" y="349"/>
                  <a:pt x="4186" y="342"/>
                </a:cubicBezTo>
                <a:cubicBezTo>
                  <a:pt x="4190" y="335"/>
                  <a:pt x="4199" y="332"/>
                  <a:pt x="4206" y="336"/>
                </a:cubicBezTo>
                <a:cubicBezTo>
                  <a:pt x="4231" y="349"/>
                  <a:pt x="4257" y="364"/>
                  <a:pt x="4282" y="378"/>
                </a:cubicBezTo>
                <a:cubicBezTo>
                  <a:pt x="4287" y="381"/>
                  <a:pt x="4290" y="386"/>
                  <a:pt x="4290" y="391"/>
                </a:cubicBezTo>
                <a:close/>
                <a:moveTo>
                  <a:pt x="4316" y="5314"/>
                </a:moveTo>
                <a:cubicBezTo>
                  <a:pt x="4316" y="5319"/>
                  <a:pt x="4313" y="5324"/>
                  <a:pt x="4308" y="5327"/>
                </a:cubicBezTo>
                <a:cubicBezTo>
                  <a:pt x="4283" y="5342"/>
                  <a:pt x="4258" y="5356"/>
                  <a:pt x="4232" y="5370"/>
                </a:cubicBezTo>
                <a:cubicBezTo>
                  <a:pt x="4225" y="5374"/>
                  <a:pt x="4217" y="5371"/>
                  <a:pt x="4213" y="5364"/>
                </a:cubicBezTo>
                <a:cubicBezTo>
                  <a:pt x="4209" y="5357"/>
                  <a:pt x="4211" y="5348"/>
                  <a:pt x="4218" y="5345"/>
                </a:cubicBezTo>
                <a:cubicBezTo>
                  <a:pt x="4244" y="5331"/>
                  <a:pt x="4269" y="5316"/>
                  <a:pt x="4294" y="5302"/>
                </a:cubicBezTo>
                <a:cubicBezTo>
                  <a:pt x="4301" y="5298"/>
                  <a:pt x="4310" y="5300"/>
                  <a:pt x="4314" y="5307"/>
                </a:cubicBezTo>
                <a:cubicBezTo>
                  <a:pt x="4315" y="5309"/>
                  <a:pt x="4316" y="5312"/>
                  <a:pt x="4316" y="5314"/>
                </a:cubicBezTo>
                <a:close/>
                <a:moveTo>
                  <a:pt x="4486" y="515"/>
                </a:moveTo>
                <a:cubicBezTo>
                  <a:pt x="4486" y="518"/>
                  <a:pt x="4486" y="520"/>
                  <a:pt x="4484" y="523"/>
                </a:cubicBezTo>
                <a:cubicBezTo>
                  <a:pt x="4479" y="529"/>
                  <a:pt x="4470" y="531"/>
                  <a:pt x="4464" y="527"/>
                </a:cubicBezTo>
                <a:cubicBezTo>
                  <a:pt x="4440" y="510"/>
                  <a:pt x="4416" y="494"/>
                  <a:pt x="4391" y="479"/>
                </a:cubicBezTo>
                <a:cubicBezTo>
                  <a:pt x="4385" y="474"/>
                  <a:pt x="4383" y="465"/>
                  <a:pt x="4387" y="458"/>
                </a:cubicBezTo>
                <a:cubicBezTo>
                  <a:pt x="4391" y="452"/>
                  <a:pt x="4400" y="450"/>
                  <a:pt x="4407" y="454"/>
                </a:cubicBezTo>
                <a:cubicBezTo>
                  <a:pt x="4432" y="470"/>
                  <a:pt x="4456" y="486"/>
                  <a:pt x="4480" y="503"/>
                </a:cubicBezTo>
                <a:cubicBezTo>
                  <a:pt x="4484" y="505"/>
                  <a:pt x="4486" y="510"/>
                  <a:pt x="4486" y="515"/>
                </a:cubicBezTo>
                <a:close/>
                <a:moveTo>
                  <a:pt x="4510" y="5189"/>
                </a:moveTo>
                <a:cubicBezTo>
                  <a:pt x="4510" y="5193"/>
                  <a:pt x="4508" y="5198"/>
                  <a:pt x="4504" y="5201"/>
                </a:cubicBezTo>
                <a:cubicBezTo>
                  <a:pt x="4480" y="5217"/>
                  <a:pt x="4456" y="5234"/>
                  <a:pt x="4432" y="5250"/>
                </a:cubicBezTo>
                <a:cubicBezTo>
                  <a:pt x="4425" y="5254"/>
                  <a:pt x="4416" y="5253"/>
                  <a:pt x="4412" y="5246"/>
                </a:cubicBezTo>
                <a:cubicBezTo>
                  <a:pt x="4407" y="5239"/>
                  <a:pt x="4409" y="5230"/>
                  <a:pt x="4416" y="5226"/>
                </a:cubicBezTo>
                <a:cubicBezTo>
                  <a:pt x="4440" y="5210"/>
                  <a:pt x="4464" y="5193"/>
                  <a:pt x="4487" y="5177"/>
                </a:cubicBezTo>
                <a:cubicBezTo>
                  <a:pt x="4494" y="5172"/>
                  <a:pt x="4503" y="5174"/>
                  <a:pt x="4508" y="5180"/>
                </a:cubicBezTo>
                <a:cubicBezTo>
                  <a:pt x="4510" y="5183"/>
                  <a:pt x="4510" y="5186"/>
                  <a:pt x="4510" y="5189"/>
                </a:cubicBezTo>
                <a:close/>
                <a:moveTo>
                  <a:pt x="4672" y="654"/>
                </a:moveTo>
                <a:cubicBezTo>
                  <a:pt x="4672" y="657"/>
                  <a:pt x="4671" y="661"/>
                  <a:pt x="4669" y="663"/>
                </a:cubicBezTo>
                <a:cubicBezTo>
                  <a:pt x="4664" y="669"/>
                  <a:pt x="4655" y="670"/>
                  <a:pt x="4648" y="665"/>
                </a:cubicBezTo>
                <a:cubicBezTo>
                  <a:pt x="4626" y="647"/>
                  <a:pt x="4603" y="629"/>
                  <a:pt x="4580" y="612"/>
                </a:cubicBezTo>
                <a:cubicBezTo>
                  <a:pt x="4574" y="607"/>
                  <a:pt x="4573" y="597"/>
                  <a:pt x="4578" y="591"/>
                </a:cubicBezTo>
                <a:cubicBezTo>
                  <a:pt x="4582" y="585"/>
                  <a:pt x="4592" y="584"/>
                  <a:pt x="4598" y="588"/>
                </a:cubicBezTo>
                <a:cubicBezTo>
                  <a:pt x="4621" y="606"/>
                  <a:pt x="4644" y="624"/>
                  <a:pt x="4667" y="643"/>
                </a:cubicBezTo>
                <a:cubicBezTo>
                  <a:pt x="4670" y="646"/>
                  <a:pt x="4672" y="650"/>
                  <a:pt x="4672" y="654"/>
                </a:cubicBezTo>
                <a:close/>
                <a:moveTo>
                  <a:pt x="4694" y="5048"/>
                </a:moveTo>
                <a:cubicBezTo>
                  <a:pt x="4694" y="5052"/>
                  <a:pt x="4693" y="5056"/>
                  <a:pt x="4689" y="5059"/>
                </a:cubicBezTo>
                <a:cubicBezTo>
                  <a:pt x="4667" y="5078"/>
                  <a:pt x="4644" y="5096"/>
                  <a:pt x="4621" y="5114"/>
                </a:cubicBezTo>
                <a:cubicBezTo>
                  <a:pt x="4615" y="5119"/>
                  <a:pt x="4606" y="5118"/>
                  <a:pt x="4601" y="5111"/>
                </a:cubicBezTo>
                <a:cubicBezTo>
                  <a:pt x="4596" y="5105"/>
                  <a:pt x="4597" y="5096"/>
                  <a:pt x="4603" y="5091"/>
                </a:cubicBezTo>
                <a:cubicBezTo>
                  <a:pt x="4626" y="5073"/>
                  <a:pt x="4648" y="5055"/>
                  <a:pt x="4671" y="5037"/>
                </a:cubicBezTo>
                <a:cubicBezTo>
                  <a:pt x="4677" y="5031"/>
                  <a:pt x="4686" y="5032"/>
                  <a:pt x="4691" y="5038"/>
                </a:cubicBezTo>
                <a:cubicBezTo>
                  <a:pt x="4693" y="5041"/>
                  <a:pt x="4694" y="5044"/>
                  <a:pt x="4694" y="5048"/>
                </a:cubicBezTo>
                <a:close/>
                <a:moveTo>
                  <a:pt x="4846" y="808"/>
                </a:moveTo>
                <a:cubicBezTo>
                  <a:pt x="4846" y="812"/>
                  <a:pt x="4845" y="815"/>
                  <a:pt x="4842" y="818"/>
                </a:cubicBezTo>
                <a:cubicBezTo>
                  <a:pt x="4836" y="824"/>
                  <a:pt x="4827" y="824"/>
                  <a:pt x="4821" y="818"/>
                </a:cubicBezTo>
                <a:cubicBezTo>
                  <a:pt x="4800" y="798"/>
                  <a:pt x="4779" y="779"/>
                  <a:pt x="4758" y="759"/>
                </a:cubicBezTo>
                <a:cubicBezTo>
                  <a:pt x="4752" y="754"/>
                  <a:pt x="4751" y="745"/>
                  <a:pt x="4757" y="739"/>
                </a:cubicBezTo>
                <a:cubicBezTo>
                  <a:pt x="4762" y="733"/>
                  <a:pt x="4771" y="732"/>
                  <a:pt x="4777" y="738"/>
                </a:cubicBezTo>
                <a:cubicBezTo>
                  <a:pt x="4799" y="757"/>
                  <a:pt x="4820" y="777"/>
                  <a:pt x="4841" y="797"/>
                </a:cubicBezTo>
                <a:cubicBezTo>
                  <a:pt x="4844" y="800"/>
                  <a:pt x="4846" y="804"/>
                  <a:pt x="4846" y="808"/>
                </a:cubicBezTo>
                <a:close/>
                <a:moveTo>
                  <a:pt x="4867" y="4892"/>
                </a:moveTo>
                <a:cubicBezTo>
                  <a:pt x="4867" y="4896"/>
                  <a:pt x="4865" y="4900"/>
                  <a:pt x="4862" y="4903"/>
                </a:cubicBezTo>
                <a:cubicBezTo>
                  <a:pt x="4841" y="4923"/>
                  <a:pt x="4820" y="4943"/>
                  <a:pt x="4799" y="4963"/>
                </a:cubicBezTo>
                <a:cubicBezTo>
                  <a:pt x="4793" y="4968"/>
                  <a:pt x="4784" y="4968"/>
                  <a:pt x="4778" y="4962"/>
                </a:cubicBezTo>
                <a:cubicBezTo>
                  <a:pt x="4773" y="4956"/>
                  <a:pt x="4773" y="4947"/>
                  <a:pt x="4779" y="4941"/>
                </a:cubicBezTo>
                <a:cubicBezTo>
                  <a:pt x="4800" y="4922"/>
                  <a:pt x="4821" y="4902"/>
                  <a:pt x="4842" y="4882"/>
                </a:cubicBezTo>
                <a:cubicBezTo>
                  <a:pt x="4848" y="4876"/>
                  <a:pt x="4857" y="4876"/>
                  <a:pt x="4863" y="4882"/>
                </a:cubicBezTo>
                <a:cubicBezTo>
                  <a:pt x="4865" y="4885"/>
                  <a:pt x="4867" y="4888"/>
                  <a:pt x="4867" y="4892"/>
                </a:cubicBezTo>
                <a:close/>
                <a:moveTo>
                  <a:pt x="5007" y="975"/>
                </a:moveTo>
                <a:cubicBezTo>
                  <a:pt x="5007" y="979"/>
                  <a:pt x="5005" y="983"/>
                  <a:pt x="5002" y="986"/>
                </a:cubicBezTo>
                <a:cubicBezTo>
                  <a:pt x="4996" y="992"/>
                  <a:pt x="4986" y="991"/>
                  <a:pt x="4981" y="985"/>
                </a:cubicBezTo>
                <a:cubicBezTo>
                  <a:pt x="4962" y="963"/>
                  <a:pt x="4942" y="942"/>
                  <a:pt x="4923" y="921"/>
                </a:cubicBezTo>
                <a:cubicBezTo>
                  <a:pt x="4917" y="915"/>
                  <a:pt x="4917" y="906"/>
                  <a:pt x="4923" y="900"/>
                </a:cubicBezTo>
                <a:cubicBezTo>
                  <a:pt x="4929" y="895"/>
                  <a:pt x="4938" y="895"/>
                  <a:pt x="4944" y="901"/>
                </a:cubicBezTo>
                <a:cubicBezTo>
                  <a:pt x="4964" y="922"/>
                  <a:pt x="4984" y="944"/>
                  <a:pt x="5003" y="966"/>
                </a:cubicBezTo>
                <a:cubicBezTo>
                  <a:pt x="5005" y="968"/>
                  <a:pt x="5007" y="972"/>
                  <a:pt x="5007" y="975"/>
                </a:cubicBezTo>
                <a:close/>
                <a:moveTo>
                  <a:pt x="5026" y="4723"/>
                </a:moveTo>
                <a:cubicBezTo>
                  <a:pt x="5026" y="4726"/>
                  <a:pt x="5025" y="4730"/>
                  <a:pt x="5022" y="4733"/>
                </a:cubicBezTo>
                <a:cubicBezTo>
                  <a:pt x="5003" y="4755"/>
                  <a:pt x="4984" y="4776"/>
                  <a:pt x="4964" y="4798"/>
                </a:cubicBezTo>
                <a:cubicBezTo>
                  <a:pt x="4958" y="4804"/>
                  <a:pt x="4949" y="4804"/>
                  <a:pt x="4943" y="4799"/>
                </a:cubicBezTo>
                <a:cubicBezTo>
                  <a:pt x="4937" y="4793"/>
                  <a:pt x="4937" y="4784"/>
                  <a:pt x="4942" y="4778"/>
                </a:cubicBezTo>
                <a:cubicBezTo>
                  <a:pt x="4962" y="4757"/>
                  <a:pt x="4981" y="4735"/>
                  <a:pt x="5000" y="4714"/>
                </a:cubicBezTo>
                <a:cubicBezTo>
                  <a:pt x="5005" y="4707"/>
                  <a:pt x="5015" y="4707"/>
                  <a:pt x="5021" y="4712"/>
                </a:cubicBezTo>
                <a:cubicBezTo>
                  <a:pt x="5024" y="4715"/>
                  <a:pt x="5026" y="4719"/>
                  <a:pt x="5026" y="4723"/>
                </a:cubicBezTo>
                <a:close/>
                <a:moveTo>
                  <a:pt x="5153" y="1155"/>
                </a:moveTo>
                <a:cubicBezTo>
                  <a:pt x="5153" y="1160"/>
                  <a:pt x="5151" y="1164"/>
                  <a:pt x="5147" y="1167"/>
                </a:cubicBezTo>
                <a:cubicBezTo>
                  <a:pt x="5141" y="1172"/>
                  <a:pt x="5132" y="1170"/>
                  <a:pt x="5127" y="1164"/>
                </a:cubicBezTo>
                <a:cubicBezTo>
                  <a:pt x="5110" y="1141"/>
                  <a:pt x="5092" y="1118"/>
                  <a:pt x="5074" y="1095"/>
                </a:cubicBezTo>
                <a:cubicBezTo>
                  <a:pt x="5069" y="1089"/>
                  <a:pt x="5070" y="1080"/>
                  <a:pt x="5076" y="1075"/>
                </a:cubicBezTo>
                <a:cubicBezTo>
                  <a:pt x="5082" y="1070"/>
                  <a:pt x="5092" y="1071"/>
                  <a:pt x="5097" y="1077"/>
                </a:cubicBezTo>
                <a:cubicBezTo>
                  <a:pt x="5115" y="1100"/>
                  <a:pt x="5133" y="1123"/>
                  <a:pt x="5150" y="1146"/>
                </a:cubicBezTo>
                <a:cubicBezTo>
                  <a:pt x="5152" y="1149"/>
                  <a:pt x="5153" y="1152"/>
                  <a:pt x="5153" y="1155"/>
                </a:cubicBezTo>
                <a:close/>
                <a:moveTo>
                  <a:pt x="5171" y="4542"/>
                </a:moveTo>
                <a:cubicBezTo>
                  <a:pt x="5171" y="4545"/>
                  <a:pt x="5170" y="4548"/>
                  <a:pt x="5168" y="4550"/>
                </a:cubicBezTo>
                <a:cubicBezTo>
                  <a:pt x="5150" y="4574"/>
                  <a:pt x="5133" y="4597"/>
                  <a:pt x="5115" y="4620"/>
                </a:cubicBezTo>
                <a:cubicBezTo>
                  <a:pt x="5110" y="4626"/>
                  <a:pt x="5101" y="4627"/>
                  <a:pt x="5094" y="4622"/>
                </a:cubicBezTo>
                <a:cubicBezTo>
                  <a:pt x="5088" y="4618"/>
                  <a:pt x="5087" y="4608"/>
                  <a:pt x="5092" y="4602"/>
                </a:cubicBezTo>
                <a:cubicBezTo>
                  <a:pt x="5110" y="4579"/>
                  <a:pt x="5127" y="4556"/>
                  <a:pt x="5144" y="4533"/>
                </a:cubicBezTo>
                <a:cubicBezTo>
                  <a:pt x="5149" y="4526"/>
                  <a:pt x="5158" y="4525"/>
                  <a:pt x="5165" y="4530"/>
                </a:cubicBezTo>
                <a:cubicBezTo>
                  <a:pt x="5168" y="4533"/>
                  <a:pt x="5171" y="4537"/>
                  <a:pt x="5171" y="4542"/>
                </a:cubicBezTo>
                <a:close/>
                <a:moveTo>
                  <a:pt x="5284" y="1346"/>
                </a:moveTo>
                <a:cubicBezTo>
                  <a:pt x="5284" y="1351"/>
                  <a:pt x="5282" y="1356"/>
                  <a:pt x="5278" y="1358"/>
                </a:cubicBezTo>
                <a:cubicBezTo>
                  <a:pt x="5271" y="1363"/>
                  <a:pt x="5262" y="1361"/>
                  <a:pt x="5258" y="1354"/>
                </a:cubicBezTo>
                <a:cubicBezTo>
                  <a:pt x="5242" y="1329"/>
                  <a:pt x="5226" y="1305"/>
                  <a:pt x="5210" y="1281"/>
                </a:cubicBezTo>
                <a:cubicBezTo>
                  <a:pt x="5206" y="1275"/>
                  <a:pt x="5208" y="1266"/>
                  <a:pt x="5214" y="1261"/>
                </a:cubicBezTo>
                <a:cubicBezTo>
                  <a:pt x="5221" y="1257"/>
                  <a:pt x="5230" y="1258"/>
                  <a:pt x="5235" y="1265"/>
                </a:cubicBezTo>
                <a:cubicBezTo>
                  <a:pt x="5251" y="1289"/>
                  <a:pt x="5267" y="1314"/>
                  <a:pt x="5282" y="1338"/>
                </a:cubicBezTo>
                <a:cubicBezTo>
                  <a:pt x="5284" y="1341"/>
                  <a:pt x="5284" y="1343"/>
                  <a:pt x="5284" y="1346"/>
                </a:cubicBezTo>
                <a:close/>
                <a:moveTo>
                  <a:pt x="5300" y="4349"/>
                </a:moveTo>
                <a:cubicBezTo>
                  <a:pt x="5300" y="4351"/>
                  <a:pt x="5300" y="4354"/>
                  <a:pt x="5298" y="4356"/>
                </a:cubicBezTo>
                <a:cubicBezTo>
                  <a:pt x="5283" y="4381"/>
                  <a:pt x="5267" y="4406"/>
                  <a:pt x="5251" y="4430"/>
                </a:cubicBezTo>
                <a:cubicBezTo>
                  <a:pt x="5247" y="4437"/>
                  <a:pt x="5238" y="4439"/>
                  <a:pt x="5231" y="4434"/>
                </a:cubicBezTo>
                <a:cubicBezTo>
                  <a:pt x="5224" y="4430"/>
                  <a:pt x="5222" y="4421"/>
                  <a:pt x="5227" y="4414"/>
                </a:cubicBezTo>
                <a:cubicBezTo>
                  <a:pt x="5243" y="4390"/>
                  <a:pt x="5258" y="4366"/>
                  <a:pt x="5273" y="4341"/>
                </a:cubicBezTo>
                <a:cubicBezTo>
                  <a:pt x="5277" y="4334"/>
                  <a:pt x="5286" y="4332"/>
                  <a:pt x="5293" y="4336"/>
                </a:cubicBezTo>
                <a:cubicBezTo>
                  <a:pt x="5298" y="4339"/>
                  <a:pt x="5300" y="4344"/>
                  <a:pt x="5300" y="4349"/>
                </a:cubicBezTo>
                <a:close/>
                <a:moveTo>
                  <a:pt x="5400" y="1547"/>
                </a:moveTo>
                <a:cubicBezTo>
                  <a:pt x="5400" y="1552"/>
                  <a:pt x="5397" y="1557"/>
                  <a:pt x="5392" y="1560"/>
                </a:cubicBezTo>
                <a:cubicBezTo>
                  <a:pt x="5385" y="1564"/>
                  <a:pt x="5376" y="1561"/>
                  <a:pt x="5372" y="1554"/>
                </a:cubicBezTo>
                <a:cubicBezTo>
                  <a:pt x="5359" y="1528"/>
                  <a:pt x="5345" y="1503"/>
                  <a:pt x="5331" y="1478"/>
                </a:cubicBezTo>
                <a:cubicBezTo>
                  <a:pt x="5327" y="1471"/>
                  <a:pt x="5330" y="1462"/>
                  <a:pt x="5337" y="1458"/>
                </a:cubicBezTo>
                <a:cubicBezTo>
                  <a:pt x="5344" y="1454"/>
                  <a:pt x="5353" y="1457"/>
                  <a:pt x="5357" y="1464"/>
                </a:cubicBezTo>
                <a:cubicBezTo>
                  <a:pt x="5371" y="1489"/>
                  <a:pt x="5385" y="1514"/>
                  <a:pt x="5398" y="1540"/>
                </a:cubicBezTo>
                <a:cubicBezTo>
                  <a:pt x="5399" y="1543"/>
                  <a:pt x="5400" y="1545"/>
                  <a:pt x="5400" y="1547"/>
                </a:cubicBezTo>
                <a:close/>
                <a:moveTo>
                  <a:pt x="5414" y="4146"/>
                </a:moveTo>
                <a:cubicBezTo>
                  <a:pt x="5414" y="4148"/>
                  <a:pt x="5413" y="4150"/>
                  <a:pt x="5412" y="4153"/>
                </a:cubicBezTo>
                <a:cubicBezTo>
                  <a:pt x="5399" y="4179"/>
                  <a:pt x="5385" y="4205"/>
                  <a:pt x="5371" y="4230"/>
                </a:cubicBezTo>
                <a:cubicBezTo>
                  <a:pt x="5367" y="4237"/>
                  <a:pt x="5359" y="4240"/>
                  <a:pt x="5352" y="4236"/>
                </a:cubicBezTo>
                <a:cubicBezTo>
                  <a:pt x="5344" y="4232"/>
                  <a:pt x="5342" y="4223"/>
                  <a:pt x="5346" y="4216"/>
                </a:cubicBezTo>
                <a:cubicBezTo>
                  <a:pt x="5360" y="4191"/>
                  <a:pt x="5373" y="4165"/>
                  <a:pt x="5386" y="4139"/>
                </a:cubicBezTo>
                <a:cubicBezTo>
                  <a:pt x="5390" y="4132"/>
                  <a:pt x="5399" y="4129"/>
                  <a:pt x="5406" y="4133"/>
                </a:cubicBezTo>
                <a:cubicBezTo>
                  <a:pt x="5411" y="4136"/>
                  <a:pt x="5414" y="4141"/>
                  <a:pt x="5414" y="4146"/>
                </a:cubicBezTo>
                <a:close/>
                <a:moveTo>
                  <a:pt x="5498" y="1757"/>
                </a:moveTo>
                <a:cubicBezTo>
                  <a:pt x="5498" y="1762"/>
                  <a:pt x="5495" y="1768"/>
                  <a:pt x="5490" y="1770"/>
                </a:cubicBezTo>
                <a:cubicBezTo>
                  <a:pt x="5482" y="1773"/>
                  <a:pt x="5474" y="1770"/>
                  <a:pt x="5470" y="1762"/>
                </a:cubicBezTo>
                <a:cubicBezTo>
                  <a:pt x="5459" y="1736"/>
                  <a:pt x="5448" y="1709"/>
                  <a:pt x="5436" y="1683"/>
                </a:cubicBezTo>
                <a:cubicBezTo>
                  <a:pt x="5432" y="1676"/>
                  <a:pt x="5436" y="1667"/>
                  <a:pt x="5443" y="1664"/>
                </a:cubicBezTo>
                <a:cubicBezTo>
                  <a:pt x="5450" y="1661"/>
                  <a:pt x="5459" y="1664"/>
                  <a:pt x="5462" y="1671"/>
                </a:cubicBezTo>
                <a:cubicBezTo>
                  <a:pt x="5474" y="1698"/>
                  <a:pt x="5486" y="1724"/>
                  <a:pt x="5497" y="1751"/>
                </a:cubicBezTo>
                <a:cubicBezTo>
                  <a:pt x="5498" y="1753"/>
                  <a:pt x="5498" y="1755"/>
                  <a:pt x="5498" y="1757"/>
                </a:cubicBezTo>
                <a:close/>
                <a:moveTo>
                  <a:pt x="5510" y="3934"/>
                </a:moveTo>
                <a:cubicBezTo>
                  <a:pt x="5510" y="3936"/>
                  <a:pt x="5510" y="3938"/>
                  <a:pt x="5509" y="3940"/>
                </a:cubicBezTo>
                <a:cubicBezTo>
                  <a:pt x="5498" y="3967"/>
                  <a:pt x="5487" y="3994"/>
                  <a:pt x="5475" y="4021"/>
                </a:cubicBezTo>
                <a:cubicBezTo>
                  <a:pt x="5472" y="4028"/>
                  <a:pt x="5463" y="4031"/>
                  <a:pt x="5456" y="4028"/>
                </a:cubicBezTo>
                <a:cubicBezTo>
                  <a:pt x="5448" y="4025"/>
                  <a:pt x="5445" y="4016"/>
                  <a:pt x="5448" y="4009"/>
                </a:cubicBezTo>
                <a:cubicBezTo>
                  <a:pt x="5460" y="3982"/>
                  <a:pt x="5471" y="3956"/>
                  <a:pt x="5482" y="3929"/>
                </a:cubicBezTo>
                <a:cubicBezTo>
                  <a:pt x="5485" y="3922"/>
                  <a:pt x="5494" y="3918"/>
                  <a:pt x="5501" y="3921"/>
                </a:cubicBezTo>
                <a:cubicBezTo>
                  <a:pt x="5507" y="3923"/>
                  <a:pt x="5510" y="3929"/>
                  <a:pt x="5510" y="3934"/>
                </a:cubicBezTo>
                <a:close/>
                <a:moveTo>
                  <a:pt x="5579" y="1974"/>
                </a:moveTo>
                <a:cubicBezTo>
                  <a:pt x="5579" y="1980"/>
                  <a:pt x="5576" y="1986"/>
                  <a:pt x="5569" y="1988"/>
                </a:cubicBezTo>
                <a:cubicBezTo>
                  <a:pt x="5562" y="1990"/>
                  <a:pt x="5554" y="1986"/>
                  <a:pt x="5551" y="1978"/>
                </a:cubicBezTo>
                <a:cubicBezTo>
                  <a:pt x="5542" y="1951"/>
                  <a:pt x="5533" y="1924"/>
                  <a:pt x="5523" y="1896"/>
                </a:cubicBezTo>
                <a:cubicBezTo>
                  <a:pt x="5520" y="1889"/>
                  <a:pt x="5524" y="1881"/>
                  <a:pt x="5532" y="1878"/>
                </a:cubicBezTo>
                <a:cubicBezTo>
                  <a:pt x="5539" y="1875"/>
                  <a:pt x="5547" y="1879"/>
                  <a:pt x="5550" y="1887"/>
                </a:cubicBezTo>
                <a:cubicBezTo>
                  <a:pt x="5560" y="1914"/>
                  <a:pt x="5570" y="1941"/>
                  <a:pt x="5579" y="1969"/>
                </a:cubicBezTo>
                <a:cubicBezTo>
                  <a:pt x="5579" y="1971"/>
                  <a:pt x="5579" y="1972"/>
                  <a:pt x="5579" y="1974"/>
                </a:cubicBezTo>
                <a:close/>
                <a:moveTo>
                  <a:pt x="5589" y="3716"/>
                </a:moveTo>
                <a:cubicBezTo>
                  <a:pt x="5589" y="3717"/>
                  <a:pt x="5589" y="3719"/>
                  <a:pt x="5589" y="3720"/>
                </a:cubicBezTo>
                <a:cubicBezTo>
                  <a:pt x="5580" y="3748"/>
                  <a:pt x="5571" y="3776"/>
                  <a:pt x="5561" y="3803"/>
                </a:cubicBezTo>
                <a:cubicBezTo>
                  <a:pt x="5558" y="3811"/>
                  <a:pt x="5550" y="3815"/>
                  <a:pt x="5542" y="3812"/>
                </a:cubicBezTo>
                <a:cubicBezTo>
                  <a:pt x="5535" y="3810"/>
                  <a:pt x="5531" y="3801"/>
                  <a:pt x="5534" y="3794"/>
                </a:cubicBezTo>
                <a:cubicBezTo>
                  <a:pt x="5543" y="3766"/>
                  <a:pt x="5552" y="3739"/>
                  <a:pt x="5561" y="3711"/>
                </a:cubicBezTo>
                <a:cubicBezTo>
                  <a:pt x="5563" y="3704"/>
                  <a:pt x="5572" y="3699"/>
                  <a:pt x="5579" y="3702"/>
                </a:cubicBezTo>
                <a:cubicBezTo>
                  <a:pt x="5585" y="3704"/>
                  <a:pt x="5589" y="3709"/>
                  <a:pt x="5589" y="3716"/>
                </a:cubicBezTo>
                <a:close/>
                <a:moveTo>
                  <a:pt x="5643" y="2197"/>
                </a:moveTo>
                <a:cubicBezTo>
                  <a:pt x="5643" y="2204"/>
                  <a:pt x="5638" y="2210"/>
                  <a:pt x="5631" y="2211"/>
                </a:cubicBezTo>
                <a:cubicBezTo>
                  <a:pt x="5624" y="2213"/>
                  <a:pt x="5616" y="2208"/>
                  <a:pt x="5614" y="2201"/>
                </a:cubicBezTo>
                <a:cubicBezTo>
                  <a:pt x="5607" y="2172"/>
                  <a:pt x="5600" y="2144"/>
                  <a:pt x="5592" y="2117"/>
                </a:cubicBezTo>
                <a:cubicBezTo>
                  <a:pt x="5590" y="2109"/>
                  <a:pt x="5595" y="2101"/>
                  <a:pt x="5603" y="2099"/>
                </a:cubicBezTo>
                <a:cubicBezTo>
                  <a:pt x="5610" y="2097"/>
                  <a:pt x="5618" y="2101"/>
                  <a:pt x="5621" y="2109"/>
                </a:cubicBezTo>
                <a:cubicBezTo>
                  <a:pt x="5628" y="2137"/>
                  <a:pt x="5635" y="2165"/>
                  <a:pt x="5642" y="2194"/>
                </a:cubicBezTo>
                <a:cubicBezTo>
                  <a:pt x="5642" y="2195"/>
                  <a:pt x="5643" y="2196"/>
                  <a:pt x="5643" y="2197"/>
                </a:cubicBezTo>
                <a:close/>
                <a:moveTo>
                  <a:pt x="5650" y="3492"/>
                </a:moveTo>
                <a:cubicBezTo>
                  <a:pt x="5650" y="3493"/>
                  <a:pt x="5650" y="3494"/>
                  <a:pt x="5650" y="3495"/>
                </a:cubicBezTo>
                <a:cubicBezTo>
                  <a:pt x="5643" y="3523"/>
                  <a:pt x="5636" y="3552"/>
                  <a:pt x="5629" y="3580"/>
                </a:cubicBezTo>
                <a:cubicBezTo>
                  <a:pt x="5627" y="3588"/>
                  <a:pt x="5619" y="3592"/>
                  <a:pt x="5611" y="3590"/>
                </a:cubicBezTo>
                <a:cubicBezTo>
                  <a:pt x="5603" y="3588"/>
                  <a:pt x="5599" y="3580"/>
                  <a:pt x="5601" y="3572"/>
                </a:cubicBezTo>
                <a:cubicBezTo>
                  <a:pt x="5608" y="3545"/>
                  <a:pt x="5615" y="3517"/>
                  <a:pt x="5621" y="3488"/>
                </a:cubicBezTo>
                <a:cubicBezTo>
                  <a:pt x="5623" y="3481"/>
                  <a:pt x="5631" y="3476"/>
                  <a:pt x="5638" y="3477"/>
                </a:cubicBezTo>
                <a:cubicBezTo>
                  <a:pt x="5645" y="3479"/>
                  <a:pt x="5650" y="3485"/>
                  <a:pt x="5650" y="3492"/>
                </a:cubicBezTo>
                <a:close/>
                <a:moveTo>
                  <a:pt x="5687" y="2425"/>
                </a:moveTo>
                <a:cubicBezTo>
                  <a:pt x="5687" y="2432"/>
                  <a:pt x="5682" y="2438"/>
                  <a:pt x="5675" y="2439"/>
                </a:cubicBezTo>
                <a:cubicBezTo>
                  <a:pt x="5667" y="2440"/>
                  <a:pt x="5659" y="2435"/>
                  <a:pt x="5658" y="2427"/>
                </a:cubicBezTo>
                <a:cubicBezTo>
                  <a:pt x="5654" y="2398"/>
                  <a:pt x="5649" y="2370"/>
                  <a:pt x="5644" y="2342"/>
                </a:cubicBezTo>
                <a:cubicBezTo>
                  <a:pt x="5642" y="2334"/>
                  <a:pt x="5647" y="2326"/>
                  <a:pt x="5655" y="2325"/>
                </a:cubicBezTo>
                <a:cubicBezTo>
                  <a:pt x="5663" y="2323"/>
                  <a:pt x="5671" y="2328"/>
                  <a:pt x="5672" y="2336"/>
                </a:cubicBezTo>
                <a:cubicBezTo>
                  <a:pt x="5678" y="2365"/>
                  <a:pt x="5682" y="2394"/>
                  <a:pt x="5687" y="2423"/>
                </a:cubicBezTo>
                <a:cubicBezTo>
                  <a:pt x="5687" y="2423"/>
                  <a:pt x="5687" y="2424"/>
                  <a:pt x="5687" y="2425"/>
                </a:cubicBezTo>
                <a:close/>
                <a:moveTo>
                  <a:pt x="5692" y="3263"/>
                </a:moveTo>
                <a:cubicBezTo>
                  <a:pt x="5692" y="3264"/>
                  <a:pt x="5692" y="3265"/>
                  <a:pt x="5692" y="3265"/>
                </a:cubicBezTo>
                <a:cubicBezTo>
                  <a:pt x="5688" y="3294"/>
                  <a:pt x="5683" y="3323"/>
                  <a:pt x="5678" y="3352"/>
                </a:cubicBezTo>
                <a:cubicBezTo>
                  <a:pt x="5677" y="3360"/>
                  <a:pt x="5669" y="3365"/>
                  <a:pt x="5661" y="3364"/>
                </a:cubicBezTo>
                <a:cubicBezTo>
                  <a:pt x="5653" y="3362"/>
                  <a:pt x="5648" y="3355"/>
                  <a:pt x="5649" y="3347"/>
                </a:cubicBezTo>
                <a:cubicBezTo>
                  <a:pt x="5654" y="3318"/>
                  <a:pt x="5659" y="3290"/>
                  <a:pt x="5663" y="3261"/>
                </a:cubicBezTo>
                <a:cubicBezTo>
                  <a:pt x="5664" y="3253"/>
                  <a:pt x="5671" y="3248"/>
                  <a:pt x="5679" y="3249"/>
                </a:cubicBezTo>
                <a:cubicBezTo>
                  <a:pt x="5687" y="3250"/>
                  <a:pt x="5692" y="3256"/>
                  <a:pt x="5692" y="3263"/>
                </a:cubicBezTo>
                <a:close/>
                <a:moveTo>
                  <a:pt x="5713" y="2656"/>
                </a:moveTo>
                <a:cubicBezTo>
                  <a:pt x="5713" y="2663"/>
                  <a:pt x="5707" y="2669"/>
                  <a:pt x="5699" y="2670"/>
                </a:cubicBezTo>
                <a:cubicBezTo>
                  <a:pt x="5691" y="2671"/>
                  <a:pt x="5684" y="2665"/>
                  <a:pt x="5684" y="2657"/>
                </a:cubicBezTo>
                <a:cubicBezTo>
                  <a:pt x="5682" y="2628"/>
                  <a:pt x="5679" y="2599"/>
                  <a:pt x="5676" y="2570"/>
                </a:cubicBezTo>
                <a:cubicBezTo>
                  <a:pt x="5676" y="2562"/>
                  <a:pt x="5681" y="2555"/>
                  <a:pt x="5689" y="2554"/>
                </a:cubicBezTo>
                <a:cubicBezTo>
                  <a:pt x="5697" y="2553"/>
                  <a:pt x="5705" y="2559"/>
                  <a:pt x="5705" y="2567"/>
                </a:cubicBezTo>
                <a:cubicBezTo>
                  <a:pt x="5708" y="2596"/>
                  <a:pt x="5711" y="2625"/>
                  <a:pt x="5713" y="2654"/>
                </a:cubicBezTo>
                <a:cubicBezTo>
                  <a:pt x="5713" y="2655"/>
                  <a:pt x="5713" y="2655"/>
                  <a:pt x="5713" y="2656"/>
                </a:cubicBezTo>
                <a:close/>
                <a:moveTo>
                  <a:pt x="5715" y="3032"/>
                </a:moveTo>
                <a:lnTo>
                  <a:pt x="5715" y="3033"/>
                </a:lnTo>
                <a:cubicBezTo>
                  <a:pt x="5713" y="3063"/>
                  <a:pt x="5711" y="3092"/>
                  <a:pt x="5709" y="3121"/>
                </a:cubicBezTo>
                <a:cubicBezTo>
                  <a:pt x="5708" y="3129"/>
                  <a:pt x="5701" y="3134"/>
                  <a:pt x="5693" y="3134"/>
                </a:cubicBezTo>
                <a:cubicBezTo>
                  <a:pt x="5685" y="3133"/>
                  <a:pt x="5679" y="3125"/>
                  <a:pt x="5680" y="3118"/>
                </a:cubicBezTo>
                <a:cubicBezTo>
                  <a:pt x="5682" y="3089"/>
                  <a:pt x="5684" y="3060"/>
                  <a:pt x="5686" y="3032"/>
                </a:cubicBezTo>
                <a:cubicBezTo>
                  <a:pt x="5686" y="3024"/>
                  <a:pt x="5693" y="3017"/>
                  <a:pt x="5701" y="3018"/>
                </a:cubicBezTo>
                <a:cubicBezTo>
                  <a:pt x="5709" y="3018"/>
                  <a:pt x="5715" y="3025"/>
                  <a:pt x="5715" y="3032"/>
                </a:cubicBezTo>
                <a:close/>
                <a:moveTo>
                  <a:pt x="5720" y="2860"/>
                </a:moveTo>
                <a:lnTo>
                  <a:pt x="5720" y="2888"/>
                </a:lnTo>
                <a:cubicBezTo>
                  <a:pt x="5720" y="2896"/>
                  <a:pt x="5713" y="2902"/>
                  <a:pt x="5705" y="2902"/>
                </a:cubicBezTo>
                <a:cubicBezTo>
                  <a:pt x="5697" y="2902"/>
                  <a:pt x="5691" y="2895"/>
                  <a:pt x="5691" y="2887"/>
                </a:cubicBezTo>
                <a:lnTo>
                  <a:pt x="5691" y="2887"/>
                </a:lnTo>
                <a:lnTo>
                  <a:pt x="5691" y="2860"/>
                </a:lnTo>
                <a:cubicBezTo>
                  <a:pt x="5691" y="2840"/>
                  <a:pt x="5691" y="2820"/>
                  <a:pt x="5690" y="2801"/>
                </a:cubicBezTo>
                <a:cubicBezTo>
                  <a:pt x="5690" y="2794"/>
                  <a:pt x="5697" y="2786"/>
                  <a:pt x="5705" y="2786"/>
                </a:cubicBezTo>
                <a:cubicBezTo>
                  <a:pt x="5713" y="2786"/>
                  <a:pt x="5719" y="2792"/>
                  <a:pt x="5720" y="2800"/>
                </a:cubicBezTo>
                <a:cubicBezTo>
                  <a:pt x="5720" y="2820"/>
                  <a:pt x="5720" y="2840"/>
                  <a:pt x="5720" y="28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5022903" y="977018"/>
            <a:ext cx="1126067" cy="112983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1968" y="1064341"/>
            <a:ext cx="6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PT Sans Narrow" panose="020B0506020203020204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5319" y="1503356"/>
            <a:ext cx="101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PT Sans Narrow" panose="020B0506020203020204" pitchFamily="34" charset="0"/>
              </a:rPr>
              <a:t>Politics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0399" y="3145957"/>
            <a:ext cx="6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PT Sans Narrow" panose="020B0506020203020204" pitchFamily="34" charset="0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73751" y="3584971"/>
            <a:ext cx="1016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>
                <a:solidFill>
                  <a:prstClr val="black"/>
                </a:solidFill>
                <a:latin typeface="PT Sans Narrow" panose="020B0506020203020204" pitchFamily="34" charset="0"/>
              </a:rPr>
              <a:t>Other professions</a:t>
            </a:r>
            <a:endParaRPr lang="en-US" sz="1050" b="1" dirty="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2970" y="3145512"/>
            <a:ext cx="6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PT Sans Narrow" panose="020B0506020203020204" pitchFamily="34" charset="0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17214" y="3584526"/>
            <a:ext cx="101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>
                <a:solidFill>
                  <a:prstClr val="black"/>
                </a:solidFill>
                <a:latin typeface="PT Sans Narrow" panose="020B0506020203020204" pitchFamily="34" charset="0"/>
              </a:rPr>
              <a:t>Academia</a:t>
            </a:r>
            <a:endParaRPr lang="en-US" sz="1050" b="1" dirty="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35" name="Freeform 23"/>
          <p:cNvSpPr>
            <a:spLocks/>
          </p:cNvSpPr>
          <p:nvPr/>
        </p:nvSpPr>
        <p:spPr bwMode="auto">
          <a:xfrm>
            <a:off x="4987671" y="1981747"/>
            <a:ext cx="208427" cy="208427"/>
          </a:xfrm>
          <a:custGeom>
            <a:avLst/>
            <a:gdLst>
              <a:gd name="T0" fmla="*/ 429 w 964"/>
              <a:gd name="T1" fmla="*/ 964 h 964"/>
              <a:gd name="T2" fmla="*/ 858 w 964"/>
              <a:gd name="T3" fmla="*/ 535 h 964"/>
              <a:gd name="T4" fmla="*/ 964 w 964"/>
              <a:gd name="T5" fmla="*/ 641 h 964"/>
              <a:gd name="T6" fmla="*/ 964 w 964"/>
              <a:gd name="T7" fmla="*/ 0 h 964"/>
              <a:gd name="T8" fmla="*/ 324 w 964"/>
              <a:gd name="T9" fmla="*/ 0 h 964"/>
              <a:gd name="T10" fmla="*/ 430 w 964"/>
              <a:gd name="T11" fmla="*/ 106 h 964"/>
              <a:gd name="T12" fmla="*/ 0 w 964"/>
              <a:gd name="T13" fmla="*/ 536 h 964"/>
              <a:gd name="T14" fmla="*/ 429 w 964"/>
              <a:gd name="T15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4" h="964">
                <a:moveTo>
                  <a:pt x="429" y="964"/>
                </a:moveTo>
                <a:lnTo>
                  <a:pt x="858" y="535"/>
                </a:lnTo>
                <a:lnTo>
                  <a:pt x="964" y="641"/>
                </a:lnTo>
                <a:lnTo>
                  <a:pt x="964" y="0"/>
                </a:lnTo>
                <a:lnTo>
                  <a:pt x="324" y="0"/>
                </a:lnTo>
                <a:lnTo>
                  <a:pt x="430" y="106"/>
                </a:lnTo>
                <a:lnTo>
                  <a:pt x="0" y="536"/>
                </a:lnTo>
                <a:lnTo>
                  <a:pt x="429" y="964"/>
                </a:lnTo>
                <a:close/>
              </a:path>
            </a:pathLst>
          </a:custGeom>
          <a:solidFill>
            <a:srgbClr val="F0C00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prstClr val="black"/>
              </a:solidFill>
              <a:latin typeface="PT Sans Narrow" panose="020B0506020203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37229" y="2368094"/>
            <a:ext cx="927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PT Sans Narrow" panose="020B0506020203020204" pitchFamily="34" charset="0"/>
              </a:rPr>
              <a:t>Popular professions</a:t>
            </a:r>
          </a:p>
        </p:txBody>
      </p:sp>
    </p:spTree>
    <p:extLst>
      <p:ext uri="{BB962C8B-B14F-4D97-AF65-F5344CB8AC3E}">
        <p14:creationId xmlns:p14="http://schemas.microsoft.com/office/powerpoint/2010/main" val="205556007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315" y="504977"/>
            <a:ext cx="6845083" cy="3581495"/>
            <a:chOff x="381000" y="1368604"/>
            <a:chExt cx="8296276" cy="4197246"/>
          </a:xfrm>
        </p:grpSpPr>
        <p:sp>
          <p:nvSpPr>
            <p:cNvPr id="3" name="Rectangle 2"/>
            <p:cNvSpPr/>
            <p:nvPr/>
          </p:nvSpPr>
          <p:spPr>
            <a:xfrm>
              <a:off x="582604" y="1368604"/>
              <a:ext cx="7893069" cy="419724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prstClr val="white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8462963" y="3390901"/>
              <a:ext cx="212725" cy="573088"/>
            </a:xfrm>
            <a:custGeom>
              <a:avLst/>
              <a:gdLst>
                <a:gd name="T0" fmla="*/ 420 w 420"/>
                <a:gd name="T1" fmla="*/ 664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4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4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4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462963" y="27908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462963" y="22193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88250" y="3298826"/>
              <a:ext cx="1089025" cy="433388"/>
            </a:xfrm>
            <a:custGeom>
              <a:avLst/>
              <a:gdLst>
                <a:gd name="T0" fmla="*/ 2155 w 2155"/>
                <a:gd name="T1" fmla="*/ 859 h 859"/>
                <a:gd name="T2" fmla="*/ 2155 w 2155"/>
                <a:gd name="T3" fmla="*/ 2 h 859"/>
                <a:gd name="T4" fmla="*/ 0 w 2155"/>
                <a:gd name="T5" fmla="*/ 0 h 859"/>
                <a:gd name="T6" fmla="*/ 269 w 2155"/>
                <a:gd name="T7" fmla="*/ 430 h 859"/>
                <a:gd name="T8" fmla="*/ 0 w 2155"/>
                <a:gd name="T9" fmla="*/ 859 h 859"/>
                <a:gd name="T10" fmla="*/ 2155 w 2155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5" h="859">
                  <a:moveTo>
                    <a:pt x="2155" y="859"/>
                  </a:moveTo>
                  <a:lnTo>
                    <a:pt x="2155" y="2"/>
                  </a:lnTo>
                  <a:lnTo>
                    <a:pt x="0" y="0"/>
                  </a:lnTo>
                  <a:lnTo>
                    <a:pt x="269" y="430"/>
                  </a:lnTo>
                  <a:lnTo>
                    <a:pt x="0" y="859"/>
                  </a:lnTo>
                  <a:lnTo>
                    <a:pt x="2155" y="859"/>
                  </a:lnTo>
                  <a:close/>
                </a:path>
              </a:pathLst>
            </a:custGeom>
            <a:solidFill>
              <a:srgbClr val="F4960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124700" y="2698751"/>
              <a:ext cx="1552575" cy="433388"/>
            </a:xfrm>
            <a:custGeom>
              <a:avLst/>
              <a:gdLst>
                <a:gd name="T0" fmla="*/ 3073 w 3073"/>
                <a:gd name="T1" fmla="*/ 859 h 859"/>
                <a:gd name="T2" fmla="*/ 3073 w 3073"/>
                <a:gd name="T3" fmla="*/ 1 h 859"/>
                <a:gd name="T4" fmla="*/ 0 w 3073"/>
                <a:gd name="T5" fmla="*/ 0 h 859"/>
                <a:gd name="T6" fmla="*/ 269 w 3073"/>
                <a:gd name="T7" fmla="*/ 430 h 859"/>
                <a:gd name="T8" fmla="*/ 0 w 3073"/>
                <a:gd name="T9" fmla="*/ 859 h 859"/>
                <a:gd name="T10" fmla="*/ 3073 w 3073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3" h="859">
                  <a:moveTo>
                    <a:pt x="3073" y="859"/>
                  </a:moveTo>
                  <a:lnTo>
                    <a:pt x="3073" y="1"/>
                  </a:lnTo>
                  <a:lnTo>
                    <a:pt x="0" y="0"/>
                  </a:lnTo>
                  <a:lnTo>
                    <a:pt x="269" y="430"/>
                  </a:lnTo>
                  <a:lnTo>
                    <a:pt x="0" y="859"/>
                  </a:lnTo>
                  <a:lnTo>
                    <a:pt x="3073" y="859"/>
                  </a:lnTo>
                  <a:close/>
                </a:path>
              </a:pathLst>
            </a:custGeom>
            <a:solidFill>
              <a:srgbClr val="E9510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62963" y="4006851"/>
              <a:ext cx="212725" cy="573088"/>
            </a:xfrm>
            <a:custGeom>
              <a:avLst/>
              <a:gdLst>
                <a:gd name="T0" fmla="*/ 420 w 420"/>
                <a:gd name="T1" fmla="*/ 663 h 1135"/>
                <a:gd name="T2" fmla="*/ 0 w 420"/>
                <a:gd name="T3" fmla="*/ 1135 h 1135"/>
                <a:gd name="T4" fmla="*/ 0 w 420"/>
                <a:gd name="T5" fmla="*/ 0 h 1135"/>
                <a:gd name="T6" fmla="*/ 420 w 420"/>
                <a:gd name="T7" fmla="*/ 122 h 1135"/>
                <a:gd name="T8" fmla="*/ 420 w 420"/>
                <a:gd name="T9" fmla="*/ 66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5">
                  <a:moveTo>
                    <a:pt x="420" y="663"/>
                  </a:moveTo>
                  <a:lnTo>
                    <a:pt x="0" y="1135"/>
                  </a:lnTo>
                  <a:lnTo>
                    <a:pt x="0" y="0"/>
                  </a:lnTo>
                  <a:lnTo>
                    <a:pt x="420" y="122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210425" y="3908426"/>
              <a:ext cx="1466850" cy="434975"/>
            </a:xfrm>
            <a:custGeom>
              <a:avLst/>
              <a:gdLst>
                <a:gd name="T0" fmla="*/ 2904 w 2904"/>
                <a:gd name="T1" fmla="*/ 859 h 859"/>
                <a:gd name="T2" fmla="*/ 2904 w 2904"/>
                <a:gd name="T3" fmla="*/ 2 h 859"/>
                <a:gd name="T4" fmla="*/ 0 w 2904"/>
                <a:gd name="T5" fmla="*/ 0 h 859"/>
                <a:gd name="T6" fmla="*/ 269 w 2904"/>
                <a:gd name="T7" fmla="*/ 429 h 859"/>
                <a:gd name="T8" fmla="*/ 0 w 2904"/>
                <a:gd name="T9" fmla="*/ 859 h 859"/>
                <a:gd name="T10" fmla="*/ 2904 w 2904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4" h="859">
                  <a:moveTo>
                    <a:pt x="2904" y="859"/>
                  </a:moveTo>
                  <a:lnTo>
                    <a:pt x="2904" y="2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2904" y="859"/>
                  </a:lnTo>
                  <a:close/>
                </a:path>
              </a:pathLst>
            </a:custGeom>
            <a:solidFill>
              <a:srgbClr val="00A5A9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462963" y="46069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2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2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40538" y="4514851"/>
              <a:ext cx="1836738" cy="434975"/>
            </a:xfrm>
            <a:custGeom>
              <a:avLst/>
              <a:gdLst>
                <a:gd name="T0" fmla="*/ 3635 w 3635"/>
                <a:gd name="T1" fmla="*/ 859 h 859"/>
                <a:gd name="T2" fmla="*/ 3635 w 3635"/>
                <a:gd name="T3" fmla="*/ 1 h 859"/>
                <a:gd name="T4" fmla="*/ 0 w 3635"/>
                <a:gd name="T5" fmla="*/ 0 h 859"/>
                <a:gd name="T6" fmla="*/ 269 w 3635"/>
                <a:gd name="T7" fmla="*/ 429 h 859"/>
                <a:gd name="T8" fmla="*/ 0 w 3635"/>
                <a:gd name="T9" fmla="*/ 859 h 859"/>
                <a:gd name="T10" fmla="*/ 3635 w 3635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5" h="859">
                  <a:moveTo>
                    <a:pt x="3635" y="859"/>
                  </a:moveTo>
                  <a:lnTo>
                    <a:pt x="3635" y="1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3635" y="859"/>
                  </a:lnTo>
                  <a:close/>
                </a:path>
              </a:pathLst>
            </a:custGeom>
            <a:solidFill>
              <a:srgbClr val="FCC51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59725" y="2119313"/>
              <a:ext cx="717550" cy="433388"/>
            </a:xfrm>
            <a:custGeom>
              <a:avLst/>
              <a:gdLst>
                <a:gd name="T0" fmla="*/ 1420 w 1420"/>
                <a:gd name="T1" fmla="*/ 859 h 859"/>
                <a:gd name="T2" fmla="*/ 1420 w 1420"/>
                <a:gd name="T3" fmla="*/ 2 h 859"/>
                <a:gd name="T4" fmla="*/ 0 w 1420"/>
                <a:gd name="T5" fmla="*/ 0 h 859"/>
                <a:gd name="T6" fmla="*/ 269 w 1420"/>
                <a:gd name="T7" fmla="*/ 429 h 859"/>
                <a:gd name="T8" fmla="*/ 0 w 1420"/>
                <a:gd name="T9" fmla="*/ 859 h 859"/>
                <a:gd name="T10" fmla="*/ 1420 w 1420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0" h="859">
                  <a:moveTo>
                    <a:pt x="1420" y="859"/>
                  </a:moveTo>
                  <a:lnTo>
                    <a:pt x="1420" y="2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1420" y="859"/>
                  </a:lnTo>
                  <a:close/>
                </a:path>
              </a:pathLst>
            </a:custGeom>
            <a:solidFill>
              <a:srgbClr val="DC042B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382588" y="3390901"/>
              <a:ext cx="212725" cy="573088"/>
            </a:xfrm>
            <a:custGeom>
              <a:avLst/>
              <a:gdLst>
                <a:gd name="T0" fmla="*/ 420 w 420"/>
                <a:gd name="T1" fmla="*/ 664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4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4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4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382588" y="27908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382588" y="22193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3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3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381001" y="3298826"/>
              <a:ext cx="1089025" cy="433388"/>
            </a:xfrm>
            <a:custGeom>
              <a:avLst/>
              <a:gdLst>
                <a:gd name="T0" fmla="*/ 2155 w 2155"/>
                <a:gd name="T1" fmla="*/ 859 h 859"/>
                <a:gd name="T2" fmla="*/ 2155 w 2155"/>
                <a:gd name="T3" fmla="*/ 2 h 859"/>
                <a:gd name="T4" fmla="*/ 0 w 2155"/>
                <a:gd name="T5" fmla="*/ 0 h 859"/>
                <a:gd name="T6" fmla="*/ 269 w 2155"/>
                <a:gd name="T7" fmla="*/ 430 h 859"/>
                <a:gd name="T8" fmla="*/ 0 w 2155"/>
                <a:gd name="T9" fmla="*/ 859 h 859"/>
                <a:gd name="T10" fmla="*/ 2155 w 2155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5" h="859">
                  <a:moveTo>
                    <a:pt x="2155" y="859"/>
                  </a:moveTo>
                  <a:lnTo>
                    <a:pt x="2155" y="2"/>
                  </a:lnTo>
                  <a:lnTo>
                    <a:pt x="0" y="0"/>
                  </a:lnTo>
                  <a:lnTo>
                    <a:pt x="269" y="430"/>
                  </a:lnTo>
                  <a:lnTo>
                    <a:pt x="0" y="859"/>
                  </a:lnTo>
                  <a:lnTo>
                    <a:pt x="2155" y="859"/>
                  </a:lnTo>
                  <a:close/>
                </a:path>
              </a:pathLst>
            </a:custGeom>
            <a:solidFill>
              <a:srgbClr val="F4960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381001" y="2698751"/>
              <a:ext cx="1552575" cy="433388"/>
            </a:xfrm>
            <a:custGeom>
              <a:avLst/>
              <a:gdLst>
                <a:gd name="T0" fmla="*/ 3073 w 3073"/>
                <a:gd name="T1" fmla="*/ 859 h 859"/>
                <a:gd name="T2" fmla="*/ 3073 w 3073"/>
                <a:gd name="T3" fmla="*/ 1 h 859"/>
                <a:gd name="T4" fmla="*/ 0 w 3073"/>
                <a:gd name="T5" fmla="*/ 0 h 859"/>
                <a:gd name="T6" fmla="*/ 269 w 3073"/>
                <a:gd name="T7" fmla="*/ 430 h 859"/>
                <a:gd name="T8" fmla="*/ 0 w 3073"/>
                <a:gd name="T9" fmla="*/ 859 h 859"/>
                <a:gd name="T10" fmla="*/ 3073 w 3073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3" h="859">
                  <a:moveTo>
                    <a:pt x="3073" y="859"/>
                  </a:moveTo>
                  <a:lnTo>
                    <a:pt x="3073" y="1"/>
                  </a:lnTo>
                  <a:lnTo>
                    <a:pt x="0" y="0"/>
                  </a:lnTo>
                  <a:lnTo>
                    <a:pt x="269" y="430"/>
                  </a:lnTo>
                  <a:lnTo>
                    <a:pt x="0" y="859"/>
                  </a:lnTo>
                  <a:lnTo>
                    <a:pt x="3073" y="859"/>
                  </a:lnTo>
                  <a:close/>
                </a:path>
              </a:pathLst>
            </a:custGeom>
            <a:solidFill>
              <a:srgbClr val="E9510E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382588" y="4006851"/>
              <a:ext cx="212725" cy="573088"/>
            </a:xfrm>
            <a:custGeom>
              <a:avLst/>
              <a:gdLst>
                <a:gd name="T0" fmla="*/ 420 w 420"/>
                <a:gd name="T1" fmla="*/ 663 h 1135"/>
                <a:gd name="T2" fmla="*/ 0 w 420"/>
                <a:gd name="T3" fmla="*/ 1135 h 1135"/>
                <a:gd name="T4" fmla="*/ 0 w 420"/>
                <a:gd name="T5" fmla="*/ 0 h 1135"/>
                <a:gd name="T6" fmla="*/ 420 w 420"/>
                <a:gd name="T7" fmla="*/ 122 h 1135"/>
                <a:gd name="T8" fmla="*/ 420 w 420"/>
                <a:gd name="T9" fmla="*/ 66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5">
                  <a:moveTo>
                    <a:pt x="420" y="663"/>
                  </a:moveTo>
                  <a:lnTo>
                    <a:pt x="0" y="1135"/>
                  </a:lnTo>
                  <a:lnTo>
                    <a:pt x="0" y="0"/>
                  </a:lnTo>
                  <a:lnTo>
                    <a:pt x="420" y="122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381001" y="3908426"/>
              <a:ext cx="1466850" cy="434975"/>
            </a:xfrm>
            <a:custGeom>
              <a:avLst/>
              <a:gdLst>
                <a:gd name="T0" fmla="*/ 2904 w 2904"/>
                <a:gd name="T1" fmla="*/ 859 h 859"/>
                <a:gd name="T2" fmla="*/ 2904 w 2904"/>
                <a:gd name="T3" fmla="*/ 2 h 859"/>
                <a:gd name="T4" fmla="*/ 0 w 2904"/>
                <a:gd name="T5" fmla="*/ 0 h 859"/>
                <a:gd name="T6" fmla="*/ 269 w 2904"/>
                <a:gd name="T7" fmla="*/ 429 h 859"/>
                <a:gd name="T8" fmla="*/ 0 w 2904"/>
                <a:gd name="T9" fmla="*/ 859 h 859"/>
                <a:gd name="T10" fmla="*/ 2904 w 2904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4" h="859">
                  <a:moveTo>
                    <a:pt x="2904" y="859"/>
                  </a:moveTo>
                  <a:lnTo>
                    <a:pt x="2904" y="2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2904" y="859"/>
                  </a:lnTo>
                  <a:close/>
                </a:path>
              </a:pathLst>
            </a:custGeom>
            <a:solidFill>
              <a:srgbClr val="00A5A9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382588" y="4606926"/>
              <a:ext cx="212725" cy="573088"/>
            </a:xfrm>
            <a:custGeom>
              <a:avLst/>
              <a:gdLst>
                <a:gd name="T0" fmla="*/ 420 w 420"/>
                <a:gd name="T1" fmla="*/ 663 h 1136"/>
                <a:gd name="T2" fmla="*/ 0 w 420"/>
                <a:gd name="T3" fmla="*/ 1136 h 1136"/>
                <a:gd name="T4" fmla="*/ 0 w 420"/>
                <a:gd name="T5" fmla="*/ 0 h 1136"/>
                <a:gd name="T6" fmla="*/ 420 w 420"/>
                <a:gd name="T7" fmla="*/ 122 h 1136"/>
                <a:gd name="T8" fmla="*/ 420 w 420"/>
                <a:gd name="T9" fmla="*/ 6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136">
                  <a:moveTo>
                    <a:pt x="420" y="663"/>
                  </a:moveTo>
                  <a:lnTo>
                    <a:pt x="0" y="1136"/>
                  </a:lnTo>
                  <a:lnTo>
                    <a:pt x="0" y="0"/>
                  </a:lnTo>
                  <a:lnTo>
                    <a:pt x="420" y="122"/>
                  </a:lnTo>
                  <a:lnTo>
                    <a:pt x="420" y="663"/>
                  </a:lnTo>
                  <a:close/>
                </a:path>
              </a:pathLst>
            </a:custGeom>
            <a:solidFill>
              <a:srgbClr val="898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381000" y="4514851"/>
              <a:ext cx="1836738" cy="434975"/>
            </a:xfrm>
            <a:custGeom>
              <a:avLst/>
              <a:gdLst>
                <a:gd name="T0" fmla="*/ 3635 w 3635"/>
                <a:gd name="T1" fmla="*/ 859 h 859"/>
                <a:gd name="T2" fmla="*/ 3635 w 3635"/>
                <a:gd name="T3" fmla="*/ 1 h 859"/>
                <a:gd name="T4" fmla="*/ 0 w 3635"/>
                <a:gd name="T5" fmla="*/ 0 h 859"/>
                <a:gd name="T6" fmla="*/ 269 w 3635"/>
                <a:gd name="T7" fmla="*/ 429 h 859"/>
                <a:gd name="T8" fmla="*/ 0 w 3635"/>
                <a:gd name="T9" fmla="*/ 859 h 859"/>
                <a:gd name="T10" fmla="*/ 3635 w 3635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5" h="859">
                  <a:moveTo>
                    <a:pt x="3635" y="859"/>
                  </a:moveTo>
                  <a:lnTo>
                    <a:pt x="3635" y="1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3635" y="859"/>
                  </a:lnTo>
                  <a:close/>
                </a:path>
              </a:pathLst>
            </a:custGeom>
            <a:solidFill>
              <a:srgbClr val="FCC51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381001" y="2119313"/>
              <a:ext cx="717550" cy="433388"/>
            </a:xfrm>
            <a:custGeom>
              <a:avLst/>
              <a:gdLst>
                <a:gd name="T0" fmla="*/ 1420 w 1420"/>
                <a:gd name="T1" fmla="*/ 859 h 859"/>
                <a:gd name="T2" fmla="*/ 1420 w 1420"/>
                <a:gd name="T3" fmla="*/ 2 h 859"/>
                <a:gd name="T4" fmla="*/ 0 w 1420"/>
                <a:gd name="T5" fmla="*/ 0 h 859"/>
                <a:gd name="T6" fmla="*/ 269 w 1420"/>
                <a:gd name="T7" fmla="*/ 429 h 859"/>
                <a:gd name="T8" fmla="*/ 0 w 1420"/>
                <a:gd name="T9" fmla="*/ 859 h 859"/>
                <a:gd name="T10" fmla="*/ 1420 w 1420"/>
                <a:gd name="T11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0" h="859">
                  <a:moveTo>
                    <a:pt x="1420" y="859"/>
                  </a:moveTo>
                  <a:lnTo>
                    <a:pt x="1420" y="2"/>
                  </a:lnTo>
                  <a:lnTo>
                    <a:pt x="0" y="0"/>
                  </a:lnTo>
                  <a:lnTo>
                    <a:pt x="269" y="429"/>
                  </a:lnTo>
                  <a:lnTo>
                    <a:pt x="0" y="859"/>
                  </a:lnTo>
                  <a:lnTo>
                    <a:pt x="1420" y="859"/>
                  </a:lnTo>
                  <a:close/>
                </a:path>
              </a:pathLst>
            </a:custGeom>
            <a:solidFill>
              <a:srgbClr val="DC042B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prstClr val="black"/>
                </a:solidFill>
                <a:latin typeface="PT Sans Narrow" panose="020B0506020203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963085" y="1752600"/>
              <a:ext cx="3171825" cy="3171824"/>
              <a:chOff x="2963085" y="1752600"/>
              <a:chExt cx="3171825" cy="317182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292647" y="3369835"/>
                <a:ext cx="842263" cy="1058048"/>
              </a:xfrm>
              <a:custGeom>
                <a:avLst/>
                <a:gdLst>
                  <a:gd name="T0" fmla="*/ 358 w 1141"/>
                  <a:gd name="T1" fmla="*/ 0 h 1434"/>
                  <a:gd name="T2" fmla="*/ 0 w 1141"/>
                  <a:gd name="T3" fmla="*/ 880 h 1434"/>
                  <a:gd name="T4" fmla="*/ 555 w 1141"/>
                  <a:gd name="T5" fmla="*/ 1434 h 1434"/>
                  <a:gd name="T6" fmla="*/ 1141 w 1141"/>
                  <a:gd name="T7" fmla="*/ 0 h 1434"/>
                  <a:gd name="T8" fmla="*/ 358 w 1141"/>
                  <a:gd name="T9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1" h="1434">
                    <a:moveTo>
                      <a:pt x="358" y="0"/>
                    </a:moveTo>
                    <a:cubicBezTo>
                      <a:pt x="348" y="339"/>
                      <a:pt x="214" y="646"/>
                      <a:pt x="0" y="880"/>
                    </a:cubicBezTo>
                    <a:lnTo>
                      <a:pt x="555" y="1434"/>
                    </a:lnTo>
                    <a:cubicBezTo>
                      <a:pt x="909" y="1058"/>
                      <a:pt x="1130" y="555"/>
                      <a:pt x="1141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F49600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589603" y="1752600"/>
                <a:ext cx="1048767" cy="842263"/>
              </a:xfrm>
              <a:custGeom>
                <a:avLst/>
                <a:gdLst>
                  <a:gd name="T0" fmla="*/ 868 w 1422"/>
                  <a:gd name="T1" fmla="*/ 1140 h 1140"/>
                  <a:gd name="T2" fmla="*/ 1422 w 1422"/>
                  <a:gd name="T3" fmla="*/ 586 h 1140"/>
                  <a:gd name="T4" fmla="*/ 0 w 1422"/>
                  <a:gd name="T5" fmla="*/ 0 h 1140"/>
                  <a:gd name="T6" fmla="*/ 0 w 1422"/>
                  <a:gd name="T7" fmla="*/ 783 h 1140"/>
                  <a:gd name="T8" fmla="*/ 868 w 1422"/>
                  <a:gd name="T9" fmla="*/ 114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2" h="1140">
                    <a:moveTo>
                      <a:pt x="868" y="1140"/>
                    </a:moveTo>
                    <a:lnTo>
                      <a:pt x="1422" y="586"/>
                    </a:lnTo>
                    <a:cubicBezTo>
                      <a:pt x="1049" y="234"/>
                      <a:pt x="550" y="13"/>
                      <a:pt x="0" y="0"/>
                    </a:cubicBezTo>
                    <a:lnTo>
                      <a:pt x="0" y="783"/>
                    </a:lnTo>
                    <a:cubicBezTo>
                      <a:pt x="334" y="796"/>
                      <a:pt x="638" y="929"/>
                      <a:pt x="868" y="1140"/>
                    </a:cubicBezTo>
                    <a:close/>
                  </a:path>
                </a:pathLst>
              </a:custGeom>
              <a:solidFill>
                <a:srgbClr val="E3328C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459625" y="1752600"/>
                <a:ext cx="1051088" cy="842263"/>
              </a:xfrm>
              <a:custGeom>
                <a:avLst/>
                <a:gdLst>
                  <a:gd name="T0" fmla="*/ 1423 w 1423"/>
                  <a:gd name="T1" fmla="*/ 783 h 1140"/>
                  <a:gd name="T2" fmla="*/ 1423 w 1423"/>
                  <a:gd name="T3" fmla="*/ 0 h 1140"/>
                  <a:gd name="T4" fmla="*/ 0 w 1423"/>
                  <a:gd name="T5" fmla="*/ 586 h 1140"/>
                  <a:gd name="T6" fmla="*/ 554 w 1423"/>
                  <a:gd name="T7" fmla="*/ 1140 h 1140"/>
                  <a:gd name="T8" fmla="*/ 1423 w 1423"/>
                  <a:gd name="T9" fmla="*/ 783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3" h="1140">
                    <a:moveTo>
                      <a:pt x="1423" y="783"/>
                    </a:moveTo>
                    <a:lnTo>
                      <a:pt x="1423" y="0"/>
                    </a:lnTo>
                    <a:cubicBezTo>
                      <a:pt x="872" y="13"/>
                      <a:pt x="373" y="234"/>
                      <a:pt x="0" y="586"/>
                    </a:cubicBezTo>
                    <a:lnTo>
                      <a:pt x="554" y="1140"/>
                    </a:lnTo>
                    <a:cubicBezTo>
                      <a:pt x="785" y="929"/>
                      <a:pt x="1088" y="796"/>
                      <a:pt x="1423" y="783"/>
                    </a:cubicBezTo>
                    <a:close/>
                  </a:path>
                </a:pathLst>
              </a:custGeom>
              <a:solidFill>
                <a:srgbClr val="E3328C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963085" y="2239859"/>
                <a:ext cx="849223" cy="1051088"/>
              </a:xfrm>
              <a:custGeom>
                <a:avLst/>
                <a:gdLst>
                  <a:gd name="T0" fmla="*/ 1150 w 1150"/>
                  <a:gd name="T1" fmla="*/ 554 h 1423"/>
                  <a:gd name="T2" fmla="*/ 597 w 1150"/>
                  <a:gd name="T3" fmla="*/ 0 h 1423"/>
                  <a:gd name="T4" fmla="*/ 0 w 1150"/>
                  <a:gd name="T5" fmla="*/ 1423 h 1423"/>
                  <a:gd name="T6" fmla="*/ 783 w 1150"/>
                  <a:gd name="T7" fmla="*/ 1423 h 1423"/>
                  <a:gd name="T8" fmla="*/ 1150 w 1150"/>
                  <a:gd name="T9" fmla="*/ 554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1423">
                    <a:moveTo>
                      <a:pt x="1150" y="554"/>
                    </a:moveTo>
                    <a:lnTo>
                      <a:pt x="597" y="0"/>
                    </a:lnTo>
                    <a:cubicBezTo>
                      <a:pt x="240" y="371"/>
                      <a:pt x="16" y="871"/>
                      <a:pt x="0" y="1423"/>
                    </a:cubicBezTo>
                    <a:lnTo>
                      <a:pt x="783" y="1423"/>
                    </a:lnTo>
                    <a:cubicBezTo>
                      <a:pt x="799" y="1087"/>
                      <a:pt x="935" y="783"/>
                      <a:pt x="1150" y="554"/>
                    </a:cubicBezTo>
                    <a:close/>
                  </a:path>
                </a:pathLst>
              </a:custGeom>
              <a:solidFill>
                <a:srgbClr val="E3328C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285687" y="2239859"/>
                <a:ext cx="849223" cy="1051088"/>
              </a:xfrm>
              <a:custGeom>
                <a:avLst/>
                <a:gdLst>
                  <a:gd name="T0" fmla="*/ 367 w 1150"/>
                  <a:gd name="T1" fmla="*/ 1423 h 1423"/>
                  <a:gd name="T2" fmla="*/ 1150 w 1150"/>
                  <a:gd name="T3" fmla="*/ 1423 h 1423"/>
                  <a:gd name="T4" fmla="*/ 554 w 1150"/>
                  <a:gd name="T5" fmla="*/ 0 h 1423"/>
                  <a:gd name="T6" fmla="*/ 0 w 1150"/>
                  <a:gd name="T7" fmla="*/ 554 h 1423"/>
                  <a:gd name="T8" fmla="*/ 367 w 1150"/>
                  <a:gd name="T9" fmla="*/ 1423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0" h="1423">
                    <a:moveTo>
                      <a:pt x="367" y="1423"/>
                    </a:moveTo>
                    <a:lnTo>
                      <a:pt x="1150" y="1423"/>
                    </a:lnTo>
                    <a:cubicBezTo>
                      <a:pt x="1134" y="871"/>
                      <a:pt x="910" y="371"/>
                      <a:pt x="554" y="0"/>
                    </a:cubicBezTo>
                    <a:lnTo>
                      <a:pt x="0" y="554"/>
                    </a:lnTo>
                    <a:cubicBezTo>
                      <a:pt x="215" y="783"/>
                      <a:pt x="351" y="1087"/>
                      <a:pt x="367" y="1423"/>
                    </a:cubicBezTo>
                    <a:close/>
                  </a:path>
                </a:pathLst>
              </a:custGeom>
              <a:solidFill>
                <a:srgbClr val="990099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963085" y="3369835"/>
                <a:ext cx="842263" cy="1058048"/>
              </a:xfrm>
              <a:custGeom>
                <a:avLst/>
                <a:gdLst>
                  <a:gd name="T0" fmla="*/ 783 w 1141"/>
                  <a:gd name="T1" fmla="*/ 0 h 1434"/>
                  <a:gd name="T2" fmla="*/ 0 w 1141"/>
                  <a:gd name="T3" fmla="*/ 0 h 1434"/>
                  <a:gd name="T4" fmla="*/ 587 w 1141"/>
                  <a:gd name="T5" fmla="*/ 1434 h 1434"/>
                  <a:gd name="T6" fmla="*/ 1141 w 1141"/>
                  <a:gd name="T7" fmla="*/ 880 h 1434"/>
                  <a:gd name="T8" fmla="*/ 783 w 1141"/>
                  <a:gd name="T9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1" h="1434">
                    <a:moveTo>
                      <a:pt x="783" y="0"/>
                    </a:moveTo>
                    <a:lnTo>
                      <a:pt x="0" y="0"/>
                    </a:lnTo>
                    <a:cubicBezTo>
                      <a:pt x="11" y="555"/>
                      <a:pt x="232" y="1058"/>
                      <a:pt x="587" y="1434"/>
                    </a:cubicBezTo>
                    <a:lnTo>
                      <a:pt x="1141" y="880"/>
                    </a:lnTo>
                    <a:cubicBezTo>
                      <a:pt x="927" y="646"/>
                      <a:pt x="794" y="339"/>
                      <a:pt x="783" y="0"/>
                    </a:cubicBezTo>
                    <a:close/>
                  </a:path>
                </a:pathLst>
              </a:custGeom>
              <a:solidFill>
                <a:srgbClr val="E3328C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589603" y="4075201"/>
                <a:ext cx="1058048" cy="849223"/>
              </a:xfrm>
              <a:custGeom>
                <a:avLst/>
                <a:gdLst>
                  <a:gd name="T0" fmla="*/ 0 w 1434"/>
                  <a:gd name="T1" fmla="*/ 368 h 1151"/>
                  <a:gd name="T2" fmla="*/ 0 w 1434"/>
                  <a:gd name="T3" fmla="*/ 1151 h 1151"/>
                  <a:gd name="T4" fmla="*/ 1434 w 1434"/>
                  <a:gd name="T5" fmla="*/ 554 h 1151"/>
                  <a:gd name="T6" fmla="*/ 880 w 1434"/>
                  <a:gd name="T7" fmla="*/ 0 h 1151"/>
                  <a:gd name="T8" fmla="*/ 0 w 1434"/>
                  <a:gd name="T9" fmla="*/ 368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51">
                    <a:moveTo>
                      <a:pt x="0" y="368"/>
                    </a:moveTo>
                    <a:lnTo>
                      <a:pt x="0" y="1151"/>
                    </a:lnTo>
                    <a:cubicBezTo>
                      <a:pt x="556" y="1138"/>
                      <a:pt x="1060" y="913"/>
                      <a:pt x="1434" y="554"/>
                    </a:cubicBezTo>
                    <a:lnTo>
                      <a:pt x="880" y="0"/>
                    </a:lnTo>
                    <a:cubicBezTo>
                      <a:pt x="648" y="218"/>
                      <a:pt x="340" y="355"/>
                      <a:pt x="0" y="3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3450344" y="4075201"/>
                <a:ext cx="1060369" cy="849223"/>
              </a:xfrm>
              <a:custGeom>
                <a:avLst/>
                <a:gdLst>
                  <a:gd name="T0" fmla="*/ 554 w 1435"/>
                  <a:gd name="T1" fmla="*/ 0 h 1151"/>
                  <a:gd name="T2" fmla="*/ 0 w 1435"/>
                  <a:gd name="T3" fmla="*/ 554 h 1151"/>
                  <a:gd name="T4" fmla="*/ 1435 w 1435"/>
                  <a:gd name="T5" fmla="*/ 1151 h 1151"/>
                  <a:gd name="T6" fmla="*/ 1435 w 1435"/>
                  <a:gd name="T7" fmla="*/ 368 h 1151"/>
                  <a:gd name="T8" fmla="*/ 554 w 1435"/>
                  <a:gd name="T9" fmla="*/ 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5" h="1151">
                    <a:moveTo>
                      <a:pt x="554" y="0"/>
                    </a:moveTo>
                    <a:lnTo>
                      <a:pt x="0" y="554"/>
                    </a:lnTo>
                    <a:cubicBezTo>
                      <a:pt x="374" y="913"/>
                      <a:pt x="878" y="1138"/>
                      <a:pt x="1435" y="1151"/>
                    </a:cubicBezTo>
                    <a:lnTo>
                      <a:pt x="1435" y="368"/>
                    </a:lnTo>
                    <a:cubicBezTo>
                      <a:pt x="1095" y="355"/>
                      <a:pt x="786" y="218"/>
                      <a:pt x="554" y="0"/>
                    </a:cubicBez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prstClr val="black"/>
                  </a:solidFill>
                  <a:latin typeface="PT Sans Narrow" panose="020B0506020203020204" pitchFamily="34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840272" y="128776"/>
            <a:ext cx="599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E3328C"/>
                </a:solidFill>
                <a:latin typeface="Bebas" pitchFamily="2" charset="0"/>
              </a:rPr>
              <a:t>AN OMNITEMPORAL PULCHRITUDE OF LITERATURE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32383" y="4300437"/>
            <a:ext cx="66955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>
                <a:solidFill>
                  <a:prstClr val="black"/>
                </a:solidFill>
                <a:latin typeface="PT Sans Narrow" panose="020B0506020203020204" pitchFamily="34" charset="0"/>
              </a:rPr>
              <a:t>Languages are vivid and permanently replenish their vocabularies (grammatic developments, simplification tendency). Languages continuously chronicle technology, politics, and psychohistories in the 21</a:t>
            </a:r>
            <a:r>
              <a:rPr lang="en-IN" sz="1100" baseline="30000" dirty="0">
                <a:solidFill>
                  <a:prstClr val="black"/>
                </a:solidFill>
                <a:latin typeface="PT Sans Narrow" panose="020B0506020203020204" pitchFamily="34" charset="0"/>
              </a:rPr>
              <a:t>st</a:t>
            </a:r>
            <a:r>
              <a:rPr lang="en-IN" sz="1100" dirty="0">
                <a:solidFill>
                  <a:prstClr val="black"/>
                </a:solidFill>
                <a:latin typeface="PT Sans Narrow" panose="020B0506020203020204" pitchFamily="34" charset="0"/>
              </a:rPr>
              <a:t> 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51459" y="1195498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459" y="1694769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1459" y="2214871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51459" y="2717401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1459" y="3243165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1203" y="1203067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38431" y="1690259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42187" y="2179905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37815" y="2729738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8426" y="3237357"/>
            <a:ext cx="593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PT Sans Narrow" panose="020B0506020203020204" pitchFamily="34" charset="0"/>
              </a:rPr>
              <a:t>TEXT</a:t>
            </a:r>
          </a:p>
        </p:txBody>
      </p:sp>
      <p:sp>
        <p:nvSpPr>
          <p:cNvPr id="45" name="Freeform 55"/>
          <p:cNvSpPr>
            <a:spLocks noEditPoints="1"/>
          </p:cNvSpPr>
          <p:nvPr/>
        </p:nvSpPr>
        <p:spPr bwMode="auto">
          <a:xfrm>
            <a:off x="4147278" y="1811861"/>
            <a:ext cx="837154" cy="663187"/>
          </a:xfrm>
          <a:custGeom>
            <a:avLst/>
            <a:gdLst>
              <a:gd name="T0" fmla="*/ 2926 w 3638"/>
              <a:gd name="T1" fmla="*/ 149 h 2883"/>
              <a:gd name="T2" fmla="*/ 2591 w 3638"/>
              <a:gd name="T3" fmla="*/ 187 h 2883"/>
              <a:gd name="T4" fmla="*/ 2336 w 3638"/>
              <a:gd name="T5" fmla="*/ 245 h 2883"/>
              <a:gd name="T6" fmla="*/ 2151 w 3638"/>
              <a:gd name="T7" fmla="*/ 313 h 2883"/>
              <a:gd name="T8" fmla="*/ 2025 w 3638"/>
              <a:gd name="T9" fmla="*/ 381 h 2883"/>
              <a:gd name="T10" fmla="*/ 1948 w 3638"/>
              <a:gd name="T11" fmla="*/ 442 h 2883"/>
              <a:gd name="T12" fmla="*/ 1908 w 3638"/>
              <a:gd name="T13" fmla="*/ 487 h 2883"/>
              <a:gd name="T14" fmla="*/ 1927 w 3638"/>
              <a:gd name="T15" fmla="*/ 2406 h 2883"/>
              <a:gd name="T16" fmla="*/ 2074 w 3638"/>
              <a:gd name="T17" fmla="*/ 2325 h 2883"/>
              <a:gd name="T18" fmla="*/ 2279 w 3638"/>
              <a:gd name="T19" fmla="*/ 2248 h 2883"/>
              <a:gd name="T20" fmla="*/ 2554 w 3638"/>
              <a:gd name="T21" fmla="*/ 2185 h 2883"/>
              <a:gd name="T22" fmla="*/ 2910 w 3638"/>
              <a:gd name="T23" fmla="*/ 2142 h 2883"/>
              <a:gd name="T24" fmla="*/ 3237 w 3638"/>
              <a:gd name="T25" fmla="*/ 135 h 2883"/>
              <a:gd name="T26" fmla="*/ 624 w 3638"/>
              <a:gd name="T27" fmla="*/ 2136 h 2883"/>
              <a:gd name="T28" fmla="*/ 1002 w 3638"/>
              <a:gd name="T29" fmla="*/ 2171 h 2883"/>
              <a:gd name="T30" fmla="*/ 1296 w 3638"/>
              <a:gd name="T31" fmla="*/ 2231 h 2883"/>
              <a:gd name="T32" fmla="*/ 1519 w 3638"/>
              <a:gd name="T33" fmla="*/ 2305 h 2883"/>
              <a:gd name="T34" fmla="*/ 1679 w 3638"/>
              <a:gd name="T35" fmla="*/ 2384 h 2883"/>
              <a:gd name="T36" fmla="*/ 1735 w 3638"/>
              <a:gd name="T37" fmla="*/ 495 h 2883"/>
              <a:gd name="T38" fmla="*/ 1704 w 3638"/>
              <a:gd name="T39" fmla="*/ 456 h 2883"/>
              <a:gd name="T40" fmla="*/ 1639 w 3638"/>
              <a:gd name="T41" fmla="*/ 398 h 2883"/>
              <a:gd name="T42" fmla="*/ 1527 w 3638"/>
              <a:gd name="T43" fmla="*/ 331 h 2883"/>
              <a:gd name="T44" fmla="*/ 1358 w 3638"/>
              <a:gd name="T45" fmla="*/ 263 h 2883"/>
              <a:gd name="T46" fmla="*/ 1122 w 3638"/>
              <a:gd name="T47" fmla="*/ 202 h 2883"/>
              <a:gd name="T48" fmla="*/ 807 w 3638"/>
              <a:gd name="T49" fmla="*/ 156 h 2883"/>
              <a:gd name="T50" fmla="*/ 401 w 3638"/>
              <a:gd name="T51" fmla="*/ 135 h 2883"/>
              <a:gd name="T52" fmla="*/ 549 w 3638"/>
              <a:gd name="T53" fmla="*/ 4 h 2883"/>
              <a:gd name="T54" fmla="*/ 935 w 3638"/>
              <a:gd name="T55" fmla="*/ 35 h 2883"/>
              <a:gd name="T56" fmla="*/ 1238 w 3638"/>
              <a:gd name="T57" fmla="*/ 90 h 2883"/>
              <a:gd name="T58" fmla="*/ 1468 w 3638"/>
              <a:gd name="T59" fmla="*/ 160 h 2883"/>
              <a:gd name="T60" fmla="*/ 1635 w 3638"/>
              <a:gd name="T61" fmla="*/ 237 h 2883"/>
              <a:gd name="T62" fmla="*/ 1748 w 3638"/>
              <a:gd name="T63" fmla="*/ 315 h 2883"/>
              <a:gd name="T64" fmla="*/ 1819 w 3638"/>
              <a:gd name="T65" fmla="*/ 384 h 2883"/>
              <a:gd name="T66" fmla="*/ 1890 w 3638"/>
              <a:gd name="T67" fmla="*/ 315 h 2883"/>
              <a:gd name="T68" fmla="*/ 2003 w 3638"/>
              <a:gd name="T69" fmla="*/ 237 h 2883"/>
              <a:gd name="T70" fmla="*/ 2170 w 3638"/>
              <a:gd name="T71" fmla="*/ 160 h 2883"/>
              <a:gd name="T72" fmla="*/ 2400 w 3638"/>
              <a:gd name="T73" fmla="*/ 90 h 2883"/>
              <a:gd name="T74" fmla="*/ 2703 w 3638"/>
              <a:gd name="T75" fmla="*/ 35 h 2883"/>
              <a:gd name="T76" fmla="*/ 3089 w 3638"/>
              <a:gd name="T77" fmla="*/ 4 h 2883"/>
              <a:gd name="T78" fmla="*/ 3370 w 3638"/>
              <a:gd name="T79" fmla="*/ 163 h 2883"/>
              <a:gd name="T80" fmla="*/ 3638 w 3638"/>
              <a:gd name="T81" fmla="*/ 2532 h 2883"/>
              <a:gd name="T82" fmla="*/ 3165 w 3638"/>
              <a:gd name="T83" fmla="*/ 2540 h 2883"/>
              <a:gd name="T84" fmla="*/ 2783 w 3638"/>
              <a:gd name="T85" fmla="*/ 2573 h 2883"/>
              <a:gd name="T86" fmla="*/ 2486 w 3638"/>
              <a:gd name="T87" fmla="*/ 2624 h 2883"/>
              <a:gd name="T88" fmla="*/ 2268 w 3638"/>
              <a:gd name="T89" fmla="*/ 2685 h 2883"/>
              <a:gd name="T90" fmla="*/ 2114 w 3638"/>
              <a:gd name="T91" fmla="*/ 2751 h 2883"/>
              <a:gd name="T92" fmla="*/ 2015 w 3638"/>
              <a:gd name="T93" fmla="*/ 2811 h 2883"/>
              <a:gd name="T94" fmla="*/ 1960 w 3638"/>
              <a:gd name="T95" fmla="*/ 2859 h 2883"/>
              <a:gd name="T96" fmla="*/ 1700 w 3638"/>
              <a:gd name="T97" fmla="*/ 2883 h 2883"/>
              <a:gd name="T98" fmla="*/ 1671 w 3638"/>
              <a:gd name="T99" fmla="*/ 2850 h 2883"/>
              <a:gd name="T100" fmla="*/ 1607 w 3638"/>
              <a:gd name="T101" fmla="*/ 2797 h 2883"/>
              <a:gd name="T102" fmla="*/ 1497 w 3638"/>
              <a:gd name="T103" fmla="*/ 2735 h 2883"/>
              <a:gd name="T104" fmla="*/ 1328 w 3638"/>
              <a:gd name="T105" fmla="*/ 2671 h 2883"/>
              <a:gd name="T106" fmla="*/ 1091 w 3638"/>
              <a:gd name="T107" fmla="*/ 2611 h 2883"/>
              <a:gd name="T108" fmla="*/ 773 w 3638"/>
              <a:gd name="T109" fmla="*/ 2563 h 2883"/>
              <a:gd name="T110" fmla="*/ 364 w 3638"/>
              <a:gd name="T111" fmla="*/ 2535 h 2883"/>
              <a:gd name="T112" fmla="*/ 0 w 3638"/>
              <a:gd name="T113" fmla="*/ 162 h 2883"/>
              <a:gd name="T114" fmla="*/ 268 w 3638"/>
              <a:gd name="T115" fmla="*/ 0 h 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38" h="2883">
                <a:moveTo>
                  <a:pt x="3237" y="135"/>
                </a:moveTo>
                <a:lnTo>
                  <a:pt x="3126" y="137"/>
                </a:lnTo>
                <a:lnTo>
                  <a:pt x="3023" y="142"/>
                </a:lnTo>
                <a:lnTo>
                  <a:pt x="2926" y="149"/>
                </a:lnTo>
                <a:lnTo>
                  <a:pt x="2833" y="156"/>
                </a:lnTo>
                <a:lnTo>
                  <a:pt x="2747" y="165"/>
                </a:lnTo>
                <a:lnTo>
                  <a:pt x="2667" y="176"/>
                </a:lnTo>
                <a:lnTo>
                  <a:pt x="2591" y="187"/>
                </a:lnTo>
                <a:lnTo>
                  <a:pt x="2520" y="201"/>
                </a:lnTo>
                <a:lnTo>
                  <a:pt x="2454" y="215"/>
                </a:lnTo>
                <a:lnTo>
                  <a:pt x="2392" y="230"/>
                </a:lnTo>
                <a:lnTo>
                  <a:pt x="2336" y="245"/>
                </a:lnTo>
                <a:lnTo>
                  <a:pt x="2283" y="262"/>
                </a:lnTo>
                <a:lnTo>
                  <a:pt x="2236" y="278"/>
                </a:lnTo>
                <a:lnTo>
                  <a:pt x="2192" y="295"/>
                </a:lnTo>
                <a:lnTo>
                  <a:pt x="2151" y="313"/>
                </a:lnTo>
                <a:lnTo>
                  <a:pt x="2114" y="329"/>
                </a:lnTo>
                <a:lnTo>
                  <a:pt x="2081" y="347"/>
                </a:lnTo>
                <a:lnTo>
                  <a:pt x="2052" y="364"/>
                </a:lnTo>
                <a:lnTo>
                  <a:pt x="2025" y="381"/>
                </a:lnTo>
                <a:lnTo>
                  <a:pt x="2002" y="397"/>
                </a:lnTo>
                <a:lnTo>
                  <a:pt x="1981" y="413"/>
                </a:lnTo>
                <a:lnTo>
                  <a:pt x="1963" y="427"/>
                </a:lnTo>
                <a:lnTo>
                  <a:pt x="1948" y="442"/>
                </a:lnTo>
                <a:lnTo>
                  <a:pt x="1935" y="455"/>
                </a:lnTo>
                <a:lnTo>
                  <a:pt x="1924" y="467"/>
                </a:lnTo>
                <a:lnTo>
                  <a:pt x="1915" y="478"/>
                </a:lnTo>
                <a:lnTo>
                  <a:pt x="1908" y="487"/>
                </a:lnTo>
                <a:lnTo>
                  <a:pt x="1903" y="496"/>
                </a:lnTo>
                <a:lnTo>
                  <a:pt x="1899" y="502"/>
                </a:lnTo>
                <a:lnTo>
                  <a:pt x="1899" y="2426"/>
                </a:lnTo>
                <a:lnTo>
                  <a:pt x="1927" y="2406"/>
                </a:lnTo>
                <a:lnTo>
                  <a:pt x="1959" y="2384"/>
                </a:lnTo>
                <a:lnTo>
                  <a:pt x="1993" y="2364"/>
                </a:lnTo>
                <a:lnTo>
                  <a:pt x="2032" y="2345"/>
                </a:lnTo>
                <a:lnTo>
                  <a:pt x="2074" y="2325"/>
                </a:lnTo>
                <a:lnTo>
                  <a:pt x="2119" y="2305"/>
                </a:lnTo>
                <a:lnTo>
                  <a:pt x="2168" y="2285"/>
                </a:lnTo>
                <a:lnTo>
                  <a:pt x="2221" y="2267"/>
                </a:lnTo>
                <a:lnTo>
                  <a:pt x="2279" y="2248"/>
                </a:lnTo>
                <a:lnTo>
                  <a:pt x="2342" y="2231"/>
                </a:lnTo>
                <a:lnTo>
                  <a:pt x="2408" y="2215"/>
                </a:lnTo>
                <a:lnTo>
                  <a:pt x="2478" y="2199"/>
                </a:lnTo>
                <a:lnTo>
                  <a:pt x="2554" y="2185"/>
                </a:lnTo>
                <a:lnTo>
                  <a:pt x="2636" y="2171"/>
                </a:lnTo>
                <a:lnTo>
                  <a:pt x="2722" y="2160"/>
                </a:lnTo>
                <a:lnTo>
                  <a:pt x="2813" y="2150"/>
                </a:lnTo>
                <a:lnTo>
                  <a:pt x="2910" y="2142"/>
                </a:lnTo>
                <a:lnTo>
                  <a:pt x="3014" y="2136"/>
                </a:lnTo>
                <a:lnTo>
                  <a:pt x="3122" y="2131"/>
                </a:lnTo>
                <a:lnTo>
                  <a:pt x="3237" y="2128"/>
                </a:lnTo>
                <a:lnTo>
                  <a:pt x="3237" y="135"/>
                </a:lnTo>
                <a:close/>
                <a:moveTo>
                  <a:pt x="401" y="135"/>
                </a:moveTo>
                <a:lnTo>
                  <a:pt x="401" y="2128"/>
                </a:lnTo>
                <a:lnTo>
                  <a:pt x="516" y="2131"/>
                </a:lnTo>
                <a:lnTo>
                  <a:pt x="624" y="2136"/>
                </a:lnTo>
                <a:lnTo>
                  <a:pt x="728" y="2142"/>
                </a:lnTo>
                <a:lnTo>
                  <a:pt x="825" y="2150"/>
                </a:lnTo>
                <a:lnTo>
                  <a:pt x="916" y="2160"/>
                </a:lnTo>
                <a:lnTo>
                  <a:pt x="1002" y="2171"/>
                </a:lnTo>
                <a:lnTo>
                  <a:pt x="1084" y="2185"/>
                </a:lnTo>
                <a:lnTo>
                  <a:pt x="1160" y="2199"/>
                </a:lnTo>
                <a:lnTo>
                  <a:pt x="1230" y="2215"/>
                </a:lnTo>
                <a:lnTo>
                  <a:pt x="1296" y="2231"/>
                </a:lnTo>
                <a:lnTo>
                  <a:pt x="1359" y="2248"/>
                </a:lnTo>
                <a:lnTo>
                  <a:pt x="1417" y="2267"/>
                </a:lnTo>
                <a:lnTo>
                  <a:pt x="1470" y="2285"/>
                </a:lnTo>
                <a:lnTo>
                  <a:pt x="1519" y="2305"/>
                </a:lnTo>
                <a:lnTo>
                  <a:pt x="1564" y="2325"/>
                </a:lnTo>
                <a:lnTo>
                  <a:pt x="1606" y="2345"/>
                </a:lnTo>
                <a:lnTo>
                  <a:pt x="1645" y="2364"/>
                </a:lnTo>
                <a:lnTo>
                  <a:pt x="1679" y="2384"/>
                </a:lnTo>
                <a:lnTo>
                  <a:pt x="1711" y="2406"/>
                </a:lnTo>
                <a:lnTo>
                  <a:pt x="1739" y="2426"/>
                </a:lnTo>
                <a:lnTo>
                  <a:pt x="1739" y="502"/>
                </a:lnTo>
                <a:lnTo>
                  <a:pt x="1735" y="495"/>
                </a:lnTo>
                <a:lnTo>
                  <a:pt x="1731" y="488"/>
                </a:lnTo>
                <a:lnTo>
                  <a:pt x="1724" y="478"/>
                </a:lnTo>
                <a:lnTo>
                  <a:pt x="1715" y="468"/>
                </a:lnTo>
                <a:lnTo>
                  <a:pt x="1704" y="456"/>
                </a:lnTo>
                <a:lnTo>
                  <a:pt x="1692" y="443"/>
                </a:lnTo>
                <a:lnTo>
                  <a:pt x="1677" y="429"/>
                </a:lnTo>
                <a:lnTo>
                  <a:pt x="1659" y="414"/>
                </a:lnTo>
                <a:lnTo>
                  <a:pt x="1639" y="398"/>
                </a:lnTo>
                <a:lnTo>
                  <a:pt x="1615" y="382"/>
                </a:lnTo>
                <a:lnTo>
                  <a:pt x="1590" y="365"/>
                </a:lnTo>
                <a:lnTo>
                  <a:pt x="1560" y="348"/>
                </a:lnTo>
                <a:lnTo>
                  <a:pt x="1527" y="331"/>
                </a:lnTo>
                <a:lnTo>
                  <a:pt x="1490" y="314"/>
                </a:lnTo>
                <a:lnTo>
                  <a:pt x="1451" y="296"/>
                </a:lnTo>
                <a:lnTo>
                  <a:pt x="1407" y="280"/>
                </a:lnTo>
                <a:lnTo>
                  <a:pt x="1358" y="263"/>
                </a:lnTo>
                <a:lnTo>
                  <a:pt x="1306" y="246"/>
                </a:lnTo>
                <a:lnTo>
                  <a:pt x="1250" y="231"/>
                </a:lnTo>
                <a:lnTo>
                  <a:pt x="1188" y="215"/>
                </a:lnTo>
                <a:lnTo>
                  <a:pt x="1122" y="202"/>
                </a:lnTo>
                <a:lnTo>
                  <a:pt x="1052" y="188"/>
                </a:lnTo>
                <a:lnTo>
                  <a:pt x="976" y="176"/>
                </a:lnTo>
                <a:lnTo>
                  <a:pt x="894" y="165"/>
                </a:lnTo>
                <a:lnTo>
                  <a:pt x="807" y="156"/>
                </a:lnTo>
                <a:lnTo>
                  <a:pt x="714" y="149"/>
                </a:lnTo>
                <a:lnTo>
                  <a:pt x="616" y="142"/>
                </a:lnTo>
                <a:lnTo>
                  <a:pt x="512" y="137"/>
                </a:lnTo>
                <a:lnTo>
                  <a:pt x="401" y="135"/>
                </a:lnTo>
                <a:close/>
                <a:moveTo>
                  <a:pt x="268" y="0"/>
                </a:moveTo>
                <a:lnTo>
                  <a:pt x="321" y="0"/>
                </a:lnTo>
                <a:lnTo>
                  <a:pt x="438" y="1"/>
                </a:lnTo>
                <a:lnTo>
                  <a:pt x="549" y="4"/>
                </a:lnTo>
                <a:lnTo>
                  <a:pt x="654" y="9"/>
                </a:lnTo>
                <a:lnTo>
                  <a:pt x="753" y="16"/>
                </a:lnTo>
                <a:lnTo>
                  <a:pt x="847" y="24"/>
                </a:lnTo>
                <a:lnTo>
                  <a:pt x="935" y="35"/>
                </a:lnTo>
                <a:lnTo>
                  <a:pt x="1019" y="46"/>
                </a:lnTo>
                <a:lnTo>
                  <a:pt x="1096" y="60"/>
                </a:lnTo>
                <a:lnTo>
                  <a:pt x="1170" y="74"/>
                </a:lnTo>
                <a:lnTo>
                  <a:pt x="1238" y="90"/>
                </a:lnTo>
                <a:lnTo>
                  <a:pt x="1302" y="106"/>
                </a:lnTo>
                <a:lnTo>
                  <a:pt x="1361" y="123"/>
                </a:lnTo>
                <a:lnTo>
                  <a:pt x="1417" y="142"/>
                </a:lnTo>
                <a:lnTo>
                  <a:pt x="1468" y="160"/>
                </a:lnTo>
                <a:lnTo>
                  <a:pt x="1516" y="178"/>
                </a:lnTo>
                <a:lnTo>
                  <a:pt x="1559" y="198"/>
                </a:lnTo>
                <a:lnTo>
                  <a:pt x="1599" y="218"/>
                </a:lnTo>
                <a:lnTo>
                  <a:pt x="1635" y="237"/>
                </a:lnTo>
                <a:lnTo>
                  <a:pt x="1668" y="257"/>
                </a:lnTo>
                <a:lnTo>
                  <a:pt x="1698" y="277"/>
                </a:lnTo>
                <a:lnTo>
                  <a:pt x="1725" y="296"/>
                </a:lnTo>
                <a:lnTo>
                  <a:pt x="1748" y="315"/>
                </a:lnTo>
                <a:lnTo>
                  <a:pt x="1770" y="334"/>
                </a:lnTo>
                <a:lnTo>
                  <a:pt x="1789" y="352"/>
                </a:lnTo>
                <a:lnTo>
                  <a:pt x="1805" y="368"/>
                </a:lnTo>
                <a:lnTo>
                  <a:pt x="1819" y="384"/>
                </a:lnTo>
                <a:lnTo>
                  <a:pt x="1833" y="368"/>
                </a:lnTo>
                <a:lnTo>
                  <a:pt x="1849" y="352"/>
                </a:lnTo>
                <a:lnTo>
                  <a:pt x="1868" y="334"/>
                </a:lnTo>
                <a:lnTo>
                  <a:pt x="1890" y="315"/>
                </a:lnTo>
                <a:lnTo>
                  <a:pt x="1913" y="296"/>
                </a:lnTo>
                <a:lnTo>
                  <a:pt x="1940" y="277"/>
                </a:lnTo>
                <a:lnTo>
                  <a:pt x="1970" y="257"/>
                </a:lnTo>
                <a:lnTo>
                  <a:pt x="2003" y="237"/>
                </a:lnTo>
                <a:lnTo>
                  <a:pt x="2039" y="218"/>
                </a:lnTo>
                <a:lnTo>
                  <a:pt x="2079" y="198"/>
                </a:lnTo>
                <a:lnTo>
                  <a:pt x="2122" y="178"/>
                </a:lnTo>
                <a:lnTo>
                  <a:pt x="2170" y="160"/>
                </a:lnTo>
                <a:lnTo>
                  <a:pt x="2221" y="142"/>
                </a:lnTo>
                <a:lnTo>
                  <a:pt x="2277" y="123"/>
                </a:lnTo>
                <a:lnTo>
                  <a:pt x="2336" y="106"/>
                </a:lnTo>
                <a:lnTo>
                  <a:pt x="2400" y="90"/>
                </a:lnTo>
                <a:lnTo>
                  <a:pt x="2468" y="74"/>
                </a:lnTo>
                <a:lnTo>
                  <a:pt x="2542" y="60"/>
                </a:lnTo>
                <a:lnTo>
                  <a:pt x="2619" y="46"/>
                </a:lnTo>
                <a:lnTo>
                  <a:pt x="2703" y="35"/>
                </a:lnTo>
                <a:lnTo>
                  <a:pt x="2791" y="24"/>
                </a:lnTo>
                <a:lnTo>
                  <a:pt x="2885" y="16"/>
                </a:lnTo>
                <a:lnTo>
                  <a:pt x="2984" y="9"/>
                </a:lnTo>
                <a:lnTo>
                  <a:pt x="3089" y="4"/>
                </a:lnTo>
                <a:lnTo>
                  <a:pt x="3200" y="1"/>
                </a:lnTo>
                <a:lnTo>
                  <a:pt x="3317" y="0"/>
                </a:lnTo>
                <a:lnTo>
                  <a:pt x="3370" y="0"/>
                </a:lnTo>
                <a:lnTo>
                  <a:pt x="3370" y="163"/>
                </a:lnTo>
                <a:lnTo>
                  <a:pt x="3443" y="162"/>
                </a:lnTo>
                <a:lnTo>
                  <a:pt x="3517" y="162"/>
                </a:lnTo>
                <a:lnTo>
                  <a:pt x="3638" y="162"/>
                </a:lnTo>
                <a:lnTo>
                  <a:pt x="3638" y="2532"/>
                </a:lnTo>
                <a:lnTo>
                  <a:pt x="3517" y="2532"/>
                </a:lnTo>
                <a:lnTo>
                  <a:pt x="3393" y="2533"/>
                </a:lnTo>
                <a:lnTo>
                  <a:pt x="3276" y="2535"/>
                </a:lnTo>
                <a:lnTo>
                  <a:pt x="3165" y="2540"/>
                </a:lnTo>
                <a:lnTo>
                  <a:pt x="3060" y="2547"/>
                </a:lnTo>
                <a:lnTo>
                  <a:pt x="2962" y="2554"/>
                </a:lnTo>
                <a:lnTo>
                  <a:pt x="2870" y="2563"/>
                </a:lnTo>
                <a:lnTo>
                  <a:pt x="2783" y="2573"/>
                </a:lnTo>
                <a:lnTo>
                  <a:pt x="2700" y="2584"/>
                </a:lnTo>
                <a:lnTo>
                  <a:pt x="2624" y="2597"/>
                </a:lnTo>
                <a:lnTo>
                  <a:pt x="2553" y="2610"/>
                </a:lnTo>
                <a:lnTo>
                  <a:pt x="2486" y="2624"/>
                </a:lnTo>
                <a:lnTo>
                  <a:pt x="2425" y="2639"/>
                </a:lnTo>
                <a:lnTo>
                  <a:pt x="2368" y="2654"/>
                </a:lnTo>
                <a:lnTo>
                  <a:pt x="2316" y="2670"/>
                </a:lnTo>
                <a:lnTo>
                  <a:pt x="2268" y="2685"/>
                </a:lnTo>
                <a:lnTo>
                  <a:pt x="2224" y="2702"/>
                </a:lnTo>
                <a:lnTo>
                  <a:pt x="2183" y="2719"/>
                </a:lnTo>
                <a:lnTo>
                  <a:pt x="2146" y="2734"/>
                </a:lnTo>
                <a:lnTo>
                  <a:pt x="2114" y="2751"/>
                </a:lnTo>
                <a:lnTo>
                  <a:pt x="2085" y="2766"/>
                </a:lnTo>
                <a:lnTo>
                  <a:pt x="2058" y="2782"/>
                </a:lnTo>
                <a:lnTo>
                  <a:pt x="2035" y="2796"/>
                </a:lnTo>
                <a:lnTo>
                  <a:pt x="2015" y="2811"/>
                </a:lnTo>
                <a:lnTo>
                  <a:pt x="1998" y="2824"/>
                </a:lnTo>
                <a:lnTo>
                  <a:pt x="1983" y="2836"/>
                </a:lnTo>
                <a:lnTo>
                  <a:pt x="1970" y="2849"/>
                </a:lnTo>
                <a:lnTo>
                  <a:pt x="1960" y="2859"/>
                </a:lnTo>
                <a:lnTo>
                  <a:pt x="1951" y="2869"/>
                </a:lnTo>
                <a:lnTo>
                  <a:pt x="1945" y="2876"/>
                </a:lnTo>
                <a:lnTo>
                  <a:pt x="1940" y="2883"/>
                </a:lnTo>
                <a:lnTo>
                  <a:pt x="1700" y="2883"/>
                </a:lnTo>
                <a:lnTo>
                  <a:pt x="1696" y="2876"/>
                </a:lnTo>
                <a:lnTo>
                  <a:pt x="1689" y="2869"/>
                </a:lnTo>
                <a:lnTo>
                  <a:pt x="1681" y="2860"/>
                </a:lnTo>
                <a:lnTo>
                  <a:pt x="1671" y="2850"/>
                </a:lnTo>
                <a:lnTo>
                  <a:pt x="1659" y="2837"/>
                </a:lnTo>
                <a:lnTo>
                  <a:pt x="1645" y="2825"/>
                </a:lnTo>
                <a:lnTo>
                  <a:pt x="1627" y="2812"/>
                </a:lnTo>
                <a:lnTo>
                  <a:pt x="1607" y="2797"/>
                </a:lnTo>
                <a:lnTo>
                  <a:pt x="1584" y="2783"/>
                </a:lnTo>
                <a:lnTo>
                  <a:pt x="1559" y="2768"/>
                </a:lnTo>
                <a:lnTo>
                  <a:pt x="1529" y="2752"/>
                </a:lnTo>
                <a:lnTo>
                  <a:pt x="1497" y="2735"/>
                </a:lnTo>
                <a:lnTo>
                  <a:pt x="1461" y="2720"/>
                </a:lnTo>
                <a:lnTo>
                  <a:pt x="1421" y="2703"/>
                </a:lnTo>
                <a:lnTo>
                  <a:pt x="1377" y="2686"/>
                </a:lnTo>
                <a:lnTo>
                  <a:pt x="1328" y="2671"/>
                </a:lnTo>
                <a:lnTo>
                  <a:pt x="1276" y="2655"/>
                </a:lnTo>
                <a:lnTo>
                  <a:pt x="1219" y="2640"/>
                </a:lnTo>
                <a:lnTo>
                  <a:pt x="1158" y="2625"/>
                </a:lnTo>
                <a:lnTo>
                  <a:pt x="1091" y="2611"/>
                </a:lnTo>
                <a:lnTo>
                  <a:pt x="1020" y="2598"/>
                </a:lnTo>
                <a:lnTo>
                  <a:pt x="943" y="2585"/>
                </a:lnTo>
                <a:lnTo>
                  <a:pt x="861" y="2573"/>
                </a:lnTo>
                <a:lnTo>
                  <a:pt x="773" y="2563"/>
                </a:lnTo>
                <a:lnTo>
                  <a:pt x="680" y="2554"/>
                </a:lnTo>
                <a:lnTo>
                  <a:pt x="581" y="2547"/>
                </a:lnTo>
                <a:lnTo>
                  <a:pt x="475" y="2541"/>
                </a:lnTo>
                <a:lnTo>
                  <a:pt x="364" y="2535"/>
                </a:lnTo>
                <a:lnTo>
                  <a:pt x="246" y="2533"/>
                </a:lnTo>
                <a:lnTo>
                  <a:pt x="121" y="2532"/>
                </a:lnTo>
                <a:lnTo>
                  <a:pt x="0" y="2532"/>
                </a:lnTo>
                <a:lnTo>
                  <a:pt x="0" y="162"/>
                </a:lnTo>
                <a:lnTo>
                  <a:pt x="121" y="162"/>
                </a:lnTo>
                <a:lnTo>
                  <a:pt x="195" y="162"/>
                </a:lnTo>
                <a:lnTo>
                  <a:pt x="268" y="163"/>
                </a:lnTo>
                <a:lnTo>
                  <a:pt x="268" y="0"/>
                </a:lnTo>
                <a:close/>
              </a:path>
            </a:pathLst>
          </a:custGeom>
          <a:solidFill>
            <a:srgbClr val="E3328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882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Suggestions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8BC522-61D3-4D5A-9760-F9C54D52D136}"/>
              </a:ext>
            </a:extLst>
          </p:cNvPr>
          <p:cNvSpPr/>
          <p:nvPr/>
        </p:nvSpPr>
        <p:spPr>
          <a:xfrm>
            <a:off x="1447800" y="974725"/>
            <a:ext cx="4572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Cohen, Patricia. “In 500 Billion Words, New Window on Culture.”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 Times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16 Dec. 2010.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Flaounas, Ilias et al.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Methods in the Age of Digital Journalism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Routledge, 2012.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Karlsson, Michael, and Helle Sjovaag, editors.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Rethinking Research Methods in an Age of Digital Journalism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</a:t>
            </a:r>
            <a:r>
              <a:rPr lang="en-US" sz="9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ed., Routledge, 2017.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Leetaru, Kalev H. “Culturomics 2.0: Forecasting Large-Scale Human Behavior Using Global News Media Tone in Time and Space.”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Monday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16, no. 9, 5 Sept. 2011.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Michel, Jean-Baptiste et al. „Quantitative Analysis of Culture Using Millions of Digitized Books.“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331, no. 6014, 14 Jan. 2011, pp. 176-182.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Petersen, Alexander M. et al. “Statistical Laws Governing Fluctuations in Word Use from Word Birth to Word Death.”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Reports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2, 15 Mar. 2012, https://www.nature.com/articles/srep00313. Accessed 28 Jun. 2017.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Roth, Steffen. “Fashionable Functions. A Google Ngram View of Trends in Functional Differentiation (1800-2000).”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Journal of Technology and Human Interaction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10, no. 2, 2014, pp. 34-58.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Wilkins, Alasdair. “Cultural Genome Project Mines Google Books for the Secret History of Humanity.”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Gizmodo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http://io9.gizmodo.com/5714378/cultural-genome-project-mines-google-books-for-the-hidden-secrets-of-humanity. Accessed 28 Jun. 2017. </a:t>
            </a:r>
          </a:p>
          <a:p>
            <a:pPr algn="just"/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Zimmer, Ben. „Buzzword Watch: ‘Culturomics’ and ‘Ngram’.“ </a:t>
            </a:r>
            <a:r>
              <a:rPr lang="en-US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Thesaurus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https://www.visualthesaurus.com/cm/wordroutes/buzzword-watch-culturomics-and-ngram/. Accessed 28 Jun. 2017.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E0B2032-B1F5-40B3-93A8-C5EECC53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16731"/>
            <a:ext cx="1536325" cy="1115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9ED011-56C3-45A5-8AF4-C4CD6505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81" y="1632396"/>
            <a:ext cx="1121761" cy="11156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3E9133-65AC-498E-828E-9B977F4D9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701" y="2748061"/>
            <a:ext cx="1018120" cy="11156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C52DD48-4340-4028-92BA-02620BE81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372" y="3863726"/>
            <a:ext cx="1487553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5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3785905" y="1002829"/>
            <a:ext cx="2404874" cy="645082"/>
            <a:chOff x="4867275" y="1916113"/>
            <a:chExt cx="2955925" cy="792162"/>
          </a:xfrm>
        </p:grpSpPr>
        <p:sp>
          <p:nvSpPr>
            <p:cNvPr id="99" name="AutoShape 23"/>
            <p:cNvSpPr>
              <a:spLocks noChangeArrowheads="1"/>
            </p:cNvSpPr>
            <p:nvPr/>
          </p:nvSpPr>
          <p:spPr bwMode="gray">
            <a:xfrm>
              <a:off x="4867275" y="1916113"/>
              <a:ext cx="2955925" cy="792162"/>
            </a:xfrm>
            <a:prstGeom prst="homePlate">
              <a:avLst/>
            </a:prstGeom>
            <a:gradFill rotWithShape="1">
              <a:gsLst>
                <a:gs pos="0">
                  <a:schemeClr val="accent2">
                    <a:gamma/>
                    <a:shade val="69804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PerspectiveBottomLeft"/>
              <a:lightRig rig="legacyFlat4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</a:endParaRPr>
            </a:p>
          </p:txBody>
        </p:sp>
        <p:sp>
          <p:nvSpPr>
            <p:cNvPr id="100" name="Text Box 43"/>
            <p:cNvSpPr txBox="1">
              <a:spLocks noChangeArrowheads="1"/>
            </p:cNvSpPr>
            <p:nvPr/>
          </p:nvSpPr>
          <p:spPr bwMode="gray">
            <a:xfrm>
              <a:off x="5096825" y="2035176"/>
              <a:ext cx="2449512" cy="4917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$ 10000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923099" y="897196"/>
            <a:ext cx="2996406" cy="795042"/>
            <a:chOff x="1622425" y="1382712"/>
            <a:chExt cx="3683000" cy="976313"/>
          </a:xfrm>
        </p:grpSpPr>
        <p:sp>
          <p:nvSpPr>
            <p:cNvPr id="102" name="AutoShape 24"/>
            <p:cNvSpPr>
              <a:spLocks noChangeArrowheads="1"/>
            </p:cNvSpPr>
            <p:nvPr/>
          </p:nvSpPr>
          <p:spPr bwMode="gray">
            <a:xfrm>
              <a:off x="1622425" y="1382712"/>
              <a:ext cx="3683000" cy="97631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0000"/>
                    <a:invGamma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03" name="Ellipse 100"/>
            <p:cNvSpPr>
              <a:spLocks noChangeArrowheads="1"/>
            </p:cNvSpPr>
            <p:nvPr/>
          </p:nvSpPr>
          <p:spPr bwMode="auto">
            <a:xfrm>
              <a:off x="1648565" y="1408949"/>
              <a:ext cx="3651192" cy="58527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000"/>
                    <a:lumMod val="56000"/>
                    <a:lumOff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>
                <a:latin typeface="Calibri"/>
                <a:ea typeface="ＭＳ Ｐゴシック" pitchFamily="34" charset="-128"/>
              </a:endParaRPr>
            </a:p>
          </p:txBody>
        </p:sp>
      </p:grpSp>
      <p:sp>
        <p:nvSpPr>
          <p:cNvPr id="104" name="Rectangle 42"/>
          <p:cNvSpPr>
            <a:spLocks noChangeArrowheads="1"/>
          </p:cNvSpPr>
          <p:nvPr/>
        </p:nvSpPr>
        <p:spPr bwMode="auto">
          <a:xfrm>
            <a:off x="3252505" y="1020799"/>
            <a:ext cx="2506906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</a:pPr>
            <a:r>
              <a:rPr lang="en-US" sz="1200" dirty="0">
                <a:latin typeface="Calibri"/>
              </a:rPr>
              <a:t>State-of-the-art culturomic premises, hermeneutically, no real perusal.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109505" y="809802"/>
            <a:ext cx="1072328" cy="1068933"/>
            <a:chOff x="914400" y="1295400"/>
            <a:chExt cx="1318040" cy="1312652"/>
          </a:xfrm>
        </p:grpSpPr>
        <p:grpSp>
          <p:nvGrpSpPr>
            <p:cNvPr id="106" name="Group 26"/>
            <p:cNvGrpSpPr>
              <a:grpSpLocks/>
            </p:cNvGrpSpPr>
            <p:nvPr/>
          </p:nvGrpSpPr>
          <p:grpSpPr bwMode="auto">
            <a:xfrm>
              <a:off x="914400" y="1295400"/>
              <a:ext cx="1318040" cy="1312652"/>
              <a:chOff x="2508" y="1231"/>
              <a:chExt cx="1248" cy="1240"/>
            </a:xfrm>
          </p:grpSpPr>
          <p:sp>
            <p:nvSpPr>
              <p:cNvPr id="110" name="Oval 2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11" name="Oval 2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12" name="Oval 2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003416" y="1393673"/>
              <a:ext cx="1117647" cy="1083854"/>
              <a:chOff x="-529515" y="2510467"/>
              <a:chExt cx="1076634" cy="1044081"/>
            </a:xfrm>
          </p:grpSpPr>
          <p:sp>
            <p:nvSpPr>
              <p:cNvPr id="108" name="Ellipse 99"/>
              <p:cNvSpPr/>
              <p:nvPr/>
            </p:nvSpPr>
            <p:spPr bwMode="auto">
              <a:xfrm>
                <a:off x="-529515" y="2510467"/>
                <a:ext cx="1076634" cy="1044081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tx1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sp>
            <p:nvSpPr>
              <p:cNvPr id="109" name="Ellipse 100"/>
              <p:cNvSpPr>
                <a:spLocks noChangeArrowheads="1"/>
              </p:cNvSpPr>
              <p:nvPr/>
            </p:nvSpPr>
            <p:spPr bwMode="auto">
              <a:xfrm>
                <a:off x="-381971" y="2537773"/>
                <a:ext cx="792291" cy="56379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000"/>
                      <a:lumMod val="56000"/>
                      <a:lumOff val="44000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400">
                  <a:latin typeface="Calibri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13" name="Rectangle 41"/>
          <p:cNvSpPr>
            <a:spLocks noChangeArrowheads="1"/>
          </p:cNvSpPr>
          <p:nvPr/>
        </p:nvSpPr>
        <p:spPr bwMode="white">
          <a:xfrm>
            <a:off x="2185705" y="1178655"/>
            <a:ext cx="9642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Context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709705" y="2242226"/>
            <a:ext cx="2404874" cy="645082"/>
            <a:chOff x="4867275" y="1916113"/>
            <a:chExt cx="2955925" cy="792162"/>
          </a:xfrm>
        </p:grpSpPr>
        <p:sp>
          <p:nvSpPr>
            <p:cNvPr id="115" name="AutoShape 23"/>
            <p:cNvSpPr>
              <a:spLocks noChangeArrowheads="1"/>
            </p:cNvSpPr>
            <p:nvPr/>
          </p:nvSpPr>
          <p:spPr bwMode="gray">
            <a:xfrm>
              <a:off x="4867275" y="1916113"/>
              <a:ext cx="2955925" cy="792162"/>
            </a:xfrm>
            <a:prstGeom prst="homePlate">
              <a:avLst/>
            </a:prstGeom>
            <a:gradFill rotWithShape="1">
              <a:gsLst>
                <a:gs pos="0">
                  <a:schemeClr val="accent3"/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PerspectiveBottomLeft"/>
              <a:lightRig rig="legacyFlat4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3">
                  <a:lumMod val="50000"/>
                </a:schemeClr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16" name="Text Box 43"/>
            <p:cNvSpPr txBox="1">
              <a:spLocks noChangeArrowheads="1"/>
            </p:cNvSpPr>
            <p:nvPr/>
          </p:nvSpPr>
          <p:spPr bwMode="gray">
            <a:xfrm>
              <a:off x="5091876" y="2035176"/>
              <a:ext cx="2449512" cy="4917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$ 30000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817530" y="2136592"/>
            <a:ext cx="2996406" cy="795042"/>
            <a:chOff x="1622425" y="1382712"/>
            <a:chExt cx="3683000" cy="976313"/>
          </a:xfrm>
        </p:grpSpPr>
        <p:sp>
          <p:nvSpPr>
            <p:cNvPr id="118" name="AutoShape 24"/>
            <p:cNvSpPr>
              <a:spLocks noChangeArrowheads="1"/>
            </p:cNvSpPr>
            <p:nvPr/>
          </p:nvSpPr>
          <p:spPr bwMode="gray">
            <a:xfrm>
              <a:off x="1622425" y="1382712"/>
              <a:ext cx="3683000" cy="976313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3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19" name="Ellipse 100"/>
            <p:cNvSpPr>
              <a:spLocks noChangeArrowheads="1"/>
            </p:cNvSpPr>
            <p:nvPr/>
          </p:nvSpPr>
          <p:spPr bwMode="auto">
            <a:xfrm>
              <a:off x="1648565" y="1395880"/>
              <a:ext cx="3651192" cy="58527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000"/>
                    <a:lumMod val="56000"/>
                    <a:lumOff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>
                <a:latin typeface="Calibri"/>
                <a:ea typeface="ＭＳ Ｐゴシック" pitchFamily="34" charset="-128"/>
              </a:endParaRPr>
            </a:p>
          </p:txBody>
        </p:sp>
      </p:grpSp>
      <p:sp>
        <p:nvSpPr>
          <p:cNvPr id="120" name="Rectangle 42"/>
          <p:cNvSpPr>
            <a:spLocks noChangeArrowheads="1"/>
          </p:cNvSpPr>
          <p:nvPr/>
        </p:nvSpPr>
        <p:spPr bwMode="auto">
          <a:xfrm>
            <a:off x="3252505" y="2260196"/>
            <a:ext cx="2506906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</a:pPr>
            <a:r>
              <a:rPr lang="en-US" sz="1200" dirty="0">
                <a:latin typeface="Calibri"/>
              </a:rPr>
              <a:t>A historical frequency of a word or notion.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109505" y="2049199"/>
            <a:ext cx="1072328" cy="1068933"/>
            <a:chOff x="914400" y="1295400"/>
            <a:chExt cx="1318040" cy="1312652"/>
          </a:xfrm>
        </p:grpSpPr>
        <p:grpSp>
          <p:nvGrpSpPr>
            <p:cNvPr id="122" name="Group 26"/>
            <p:cNvGrpSpPr>
              <a:grpSpLocks/>
            </p:cNvGrpSpPr>
            <p:nvPr/>
          </p:nvGrpSpPr>
          <p:grpSpPr bwMode="auto">
            <a:xfrm>
              <a:off x="914400" y="1295400"/>
              <a:ext cx="1318040" cy="1312652"/>
              <a:chOff x="2508" y="1231"/>
              <a:chExt cx="1248" cy="1240"/>
            </a:xfrm>
          </p:grpSpPr>
          <p:sp>
            <p:nvSpPr>
              <p:cNvPr id="126" name="Oval 2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27" name="Oval 2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28" name="Oval 2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003416" y="1393673"/>
              <a:ext cx="1117647" cy="1083854"/>
              <a:chOff x="-529515" y="2510467"/>
              <a:chExt cx="1076634" cy="1044081"/>
            </a:xfrm>
          </p:grpSpPr>
          <p:sp>
            <p:nvSpPr>
              <p:cNvPr id="124" name="Ellipse 99"/>
              <p:cNvSpPr/>
              <p:nvPr/>
            </p:nvSpPr>
            <p:spPr bwMode="auto">
              <a:xfrm>
                <a:off x="-529515" y="2510467"/>
                <a:ext cx="1076634" cy="1044081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tx1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sp>
            <p:nvSpPr>
              <p:cNvPr id="125" name="Ellipse 100"/>
              <p:cNvSpPr>
                <a:spLocks noChangeArrowheads="1"/>
              </p:cNvSpPr>
              <p:nvPr/>
            </p:nvSpPr>
            <p:spPr bwMode="auto">
              <a:xfrm>
                <a:off x="-381971" y="2537773"/>
                <a:ext cx="792291" cy="56379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000"/>
                      <a:lumMod val="56000"/>
                      <a:lumOff val="44000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400">
                  <a:latin typeface="Calibri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29" name="Rectangle 41"/>
          <p:cNvSpPr>
            <a:spLocks noChangeArrowheads="1"/>
          </p:cNvSpPr>
          <p:nvPr/>
        </p:nvSpPr>
        <p:spPr bwMode="white">
          <a:xfrm>
            <a:off x="2185705" y="2418052"/>
            <a:ext cx="964218" cy="33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Mapping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709705" y="3462555"/>
            <a:ext cx="2404874" cy="645082"/>
            <a:chOff x="4867275" y="1916113"/>
            <a:chExt cx="2955925" cy="792162"/>
          </a:xfrm>
        </p:grpSpPr>
        <p:sp>
          <p:nvSpPr>
            <p:cNvPr id="131" name="AutoShape 23"/>
            <p:cNvSpPr>
              <a:spLocks noChangeArrowheads="1"/>
            </p:cNvSpPr>
            <p:nvPr/>
          </p:nvSpPr>
          <p:spPr bwMode="gray">
            <a:xfrm>
              <a:off x="4867275" y="1916113"/>
              <a:ext cx="2955925" cy="792162"/>
            </a:xfrm>
            <a:prstGeom prst="homePlate">
              <a:avLst/>
            </a:prstGeom>
            <a:gradFill rotWithShape="1">
              <a:gsLst>
                <a:gs pos="0">
                  <a:schemeClr val="accent5"/>
                </a:gs>
                <a:gs pos="100000">
                  <a:schemeClr val="accent5">
                    <a:lumMod val="90000"/>
                    <a:lumOff val="10000"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PerspectiveBottomLeft"/>
              <a:lightRig rig="legacyFlat4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5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</a:endParaRPr>
            </a:p>
          </p:txBody>
        </p:sp>
        <p:sp>
          <p:nvSpPr>
            <p:cNvPr id="132" name="Text Box 43"/>
            <p:cNvSpPr txBox="1">
              <a:spLocks noChangeArrowheads="1"/>
            </p:cNvSpPr>
            <p:nvPr/>
          </p:nvSpPr>
          <p:spPr bwMode="gray">
            <a:xfrm>
              <a:off x="5091876" y="2035176"/>
              <a:ext cx="2449512" cy="4917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alibri"/>
                </a:rPr>
                <a:t>$ 50000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17530" y="3356921"/>
            <a:ext cx="2996406" cy="795042"/>
            <a:chOff x="1622425" y="1382712"/>
            <a:chExt cx="3683000" cy="976313"/>
          </a:xfrm>
        </p:grpSpPr>
        <p:sp>
          <p:nvSpPr>
            <p:cNvPr id="134" name="AutoShape 24"/>
            <p:cNvSpPr>
              <a:spLocks noChangeArrowheads="1"/>
            </p:cNvSpPr>
            <p:nvPr/>
          </p:nvSpPr>
          <p:spPr bwMode="gray">
            <a:xfrm>
              <a:off x="1622425" y="1382712"/>
              <a:ext cx="3683000" cy="976313"/>
            </a:xfrm>
            <a:prstGeom prst="rect">
              <a:avLst/>
            </a:prstGeom>
            <a:gradFill rotWithShape="1">
              <a:gsLst>
                <a:gs pos="0">
                  <a:schemeClr val="accent5"/>
                </a:gs>
                <a:gs pos="100000">
                  <a:schemeClr val="accent5">
                    <a:lumMod val="35000"/>
                    <a:lumOff val="65000"/>
                  </a:schemeClr>
                </a:gs>
              </a:gsLst>
              <a:lin ang="0" scaled="1"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5"/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endParaRPr lang="en-US" sz="1400">
                <a:latin typeface="Calibri"/>
              </a:endParaRPr>
            </a:p>
          </p:txBody>
        </p:sp>
        <p:sp>
          <p:nvSpPr>
            <p:cNvPr id="135" name="Ellipse 100"/>
            <p:cNvSpPr>
              <a:spLocks noChangeArrowheads="1"/>
            </p:cNvSpPr>
            <p:nvPr/>
          </p:nvSpPr>
          <p:spPr bwMode="auto">
            <a:xfrm>
              <a:off x="1648565" y="1395880"/>
              <a:ext cx="3651191" cy="58527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000"/>
                    <a:lumMod val="56000"/>
                    <a:lumOff val="44000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>
                <a:latin typeface="Calibri"/>
                <a:ea typeface="ＭＳ Ｐゴシック" pitchFamily="34" charset="-128"/>
              </a:endParaRPr>
            </a:p>
          </p:txBody>
        </p:sp>
      </p:grp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3252505" y="3480525"/>
            <a:ext cx="2506906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2"/>
              </a:buClr>
            </a:pPr>
            <a:r>
              <a:rPr lang="en-US" sz="1200" dirty="0">
                <a:latin typeface="Calibri"/>
              </a:rPr>
              <a:t>A fascinating, in-depth, “mechanical” research and (re)interpretation.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2109505" y="3269528"/>
            <a:ext cx="1072328" cy="1068933"/>
            <a:chOff x="914400" y="1295400"/>
            <a:chExt cx="1318040" cy="1312652"/>
          </a:xfrm>
        </p:grpSpPr>
        <p:grpSp>
          <p:nvGrpSpPr>
            <p:cNvPr id="138" name="Group 26"/>
            <p:cNvGrpSpPr>
              <a:grpSpLocks/>
            </p:cNvGrpSpPr>
            <p:nvPr/>
          </p:nvGrpSpPr>
          <p:grpSpPr bwMode="auto">
            <a:xfrm>
              <a:off x="914400" y="1295400"/>
              <a:ext cx="1318040" cy="1312652"/>
              <a:chOff x="2508" y="1231"/>
              <a:chExt cx="1248" cy="1240"/>
            </a:xfrm>
          </p:grpSpPr>
          <p:sp>
            <p:nvSpPr>
              <p:cNvPr id="142" name="Oval 27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43" name="Oval 28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  <p:sp>
            <p:nvSpPr>
              <p:cNvPr id="144" name="Oval 29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Calibri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1003416" y="1393673"/>
              <a:ext cx="1117647" cy="1083854"/>
              <a:chOff x="-529515" y="2510467"/>
              <a:chExt cx="1076634" cy="1044081"/>
            </a:xfrm>
          </p:grpSpPr>
          <p:sp>
            <p:nvSpPr>
              <p:cNvPr id="140" name="Ellipse 99"/>
              <p:cNvSpPr/>
              <p:nvPr/>
            </p:nvSpPr>
            <p:spPr bwMode="auto">
              <a:xfrm>
                <a:off x="-529515" y="2510467"/>
                <a:ext cx="1076634" cy="1044081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tx1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sp>
            <p:nvSpPr>
              <p:cNvPr id="141" name="Ellipse 100"/>
              <p:cNvSpPr>
                <a:spLocks noChangeArrowheads="1"/>
              </p:cNvSpPr>
              <p:nvPr/>
            </p:nvSpPr>
            <p:spPr bwMode="auto">
              <a:xfrm>
                <a:off x="-381971" y="2537773"/>
                <a:ext cx="792291" cy="56379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000"/>
                      <a:lumMod val="56000"/>
                      <a:lumOff val="44000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400">
                  <a:latin typeface="Calibri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45" name="Rectangle 41"/>
          <p:cNvSpPr>
            <a:spLocks noChangeArrowheads="1"/>
          </p:cNvSpPr>
          <p:nvPr/>
        </p:nvSpPr>
        <p:spPr bwMode="white">
          <a:xfrm>
            <a:off x="2185705" y="3638381"/>
            <a:ext cx="9642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/>
              </a:rPr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4117231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2.96296E-6 L 0.225 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3 2.96296E-6 L 0.225 2.96296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 2.96296E-6 L 0.225 2.96296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315200" y="2073275"/>
            <a:ext cx="834567" cy="1003300"/>
            <a:chOff x="4572000" y="2650134"/>
            <a:chExt cx="544512" cy="654601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572000" y="2984881"/>
              <a:ext cx="247507" cy="316047"/>
            </a:xfrm>
            <a:custGeom>
              <a:avLst/>
              <a:gdLst>
                <a:gd name="T0" fmla="*/ 226 w 392"/>
                <a:gd name="T1" fmla="*/ 0 h 497"/>
                <a:gd name="T2" fmla="*/ 266 w 392"/>
                <a:gd name="T3" fmla="*/ 0 h 497"/>
                <a:gd name="T4" fmla="*/ 274 w 392"/>
                <a:gd name="T5" fmla="*/ 36 h 497"/>
                <a:gd name="T6" fmla="*/ 281 w 392"/>
                <a:gd name="T7" fmla="*/ 75 h 497"/>
                <a:gd name="T8" fmla="*/ 287 w 392"/>
                <a:gd name="T9" fmla="*/ 116 h 497"/>
                <a:gd name="T10" fmla="*/ 293 w 392"/>
                <a:gd name="T11" fmla="*/ 158 h 497"/>
                <a:gd name="T12" fmla="*/ 297 w 392"/>
                <a:gd name="T13" fmla="*/ 200 h 497"/>
                <a:gd name="T14" fmla="*/ 303 w 392"/>
                <a:gd name="T15" fmla="*/ 242 h 497"/>
                <a:gd name="T16" fmla="*/ 309 w 392"/>
                <a:gd name="T17" fmla="*/ 284 h 497"/>
                <a:gd name="T18" fmla="*/ 316 w 392"/>
                <a:gd name="T19" fmla="*/ 323 h 497"/>
                <a:gd name="T20" fmla="*/ 324 w 392"/>
                <a:gd name="T21" fmla="*/ 362 h 497"/>
                <a:gd name="T22" fmla="*/ 334 w 392"/>
                <a:gd name="T23" fmla="*/ 397 h 497"/>
                <a:gd name="T24" fmla="*/ 345 w 392"/>
                <a:gd name="T25" fmla="*/ 429 h 497"/>
                <a:gd name="T26" fmla="*/ 359 w 392"/>
                <a:gd name="T27" fmla="*/ 457 h 497"/>
                <a:gd name="T28" fmla="*/ 374 w 392"/>
                <a:gd name="T29" fmla="*/ 480 h 497"/>
                <a:gd name="T30" fmla="*/ 392 w 392"/>
                <a:gd name="T31" fmla="*/ 497 h 497"/>
                <a:gd name="T32" fmla="*/ 14 w 392"/>
                <a:gd name="T33" fmla="*/ 497 h 497"/>
                <a:gd name="T34" fmla="*/ 8 w 392"/>
                <a:gd name="T35" fmla="*/ 455 h 497"/>
                <a:gd name="T36" fmla="*/ 4 w 392"/>
                <a:gd name="T37" fmla="*/ 415 h 497"/>
                <a:gd name="T38" fmla="*/ 1 w 392"/>
                <a:gd name="T39" fmla="*/ 375 h 497"/>
                <a:gd name="T40" fmla="*/ 0 w 392"/>
                <a:gd name="T41" fmla="*/ 335 h 497"/>
                <a:gd name="T42" fmla="*/ 0 w 392"/>
                <a:gd name="T43" fmla="*/ 297 h 497"/>
                <a:gd name="T44" fmla="*/ 1 w 392"/>
                <a:gd name="T45" fmla="*/ 259 h 497"/>
                <a:gd name="T46" fmla="*/ 6 w 392"/>
                <a:gd name="T47" fmla="*/ 224 h 497"/>
                <a:gd name="T48" fmla="*/ 11 w 392"/>
                <a:gd name="T49" fmla="*/ 190 h 497"/>
                <a:gd name="T50" fmla="*/ 19 w 392"/>
                <a:gd name="T51" fmla="*/ 159 h 497"/>
                <a:gd name="T52" fmla="*/ 30 w 392"/>
                <a:gd name="T53" fmla="*/ 130 h 497"/>
                <a:gd name="T54" fmla="*/ 44 w 392"/>
                <a:gd name="T55" fmla="*/ 103 h 497"/>
                <a:gd name="T56" fmla="*/ 60 w 392"/>
                <a:gd name="T57" fmla="*/ 80 h 497"/>
                <a:gd name="T58" fmla="*/ 80 w 392"/>
                <a:gd name="T59" fmla="*/ 57 h 497"/>
                <a:gd name="T60" fmla="*/ 102 w 392"/>
                <a:gd name="T61" fmla="*/ 40 h 497"/>
                <a:gd name="T62" fmla="*/ 127 w 392"/>
                <a:gd name="T63" fmla="*/ 25 h 497"/>
                <a:gd name="T64" fmla="*/ 156 w 392"/>
                <a:gd name="T65" fmla="*/ 13 h 497"/>
                <a:gd name="T66" fmla="*/ 189 w 392"/>
                <a:gd name="T67" fmla="*/ 5 h 497"/>
                <a:gd name="T68" fmla="*/ 226 w 392"/>
                <a:gd name="T6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2" h="497">
                  <a:moveTo>
                    <a:pt x="226" y="0"/>
                  </a:moveTo>
                  <a:lnTo>
                    <a:pt x="266" y="0"/>
                  </a:lnTo>
                  <a:lnTo>
                    <a:pt x="274" y="36"/>
                  </a:lnTo>
                  <a:lnTo>
                    <a:pt x="281" y="75"/>
                  </a:lnTo>
                  <a:lnTo>
                    <a:pt x="287" y="116"/>
                  </a:lnTo>
                  <a:lnTo>
                    <a:pt x="293" y="158"/>
                  </a:lnTo>
                  <a:lnTo>
                    <a:pt x="297" y="200"/>
                  </a:lnTo>
                  <a:lnTo>
                    <a:pt x="303" y="242"/>
                  </a:lnTo>
                  <a:lnTo>
                    <a:pt x="309" y="284"/>
                  </a:lnTo>
                  <a:lnTo>
                    <a:pt x="316" y="323"/>
                  </a:lnTo>
                  <a:lnTo>
                    <a:pt x="324" y="362"/>
                  </a:lnTo>
                  <a:lnTo>
                    <a:pt x="334" y="397"/>
                  </a:lnTo>
                  <a:lnTo>
                    <a:pt x="345" y="429"/>
                  </a:lnTo>
                  <a:lnTo>
                    <a:pt x="359" y="457"/>
                  </a:lnTo>
                  <a:lnTo>
                    <a:pt x="374" y="480"/>
                  </a:lnTo>
                  <a:lnTo>
                    <a:pt x="392" y="497"/>
                  </a:lnTo>
                  <a:lnTo>
                    <a:pt x="14" y="497"/>
                  </a:lnTo>
                  <a:lnTo>
                    <a:pt x="8" y="455"/>
                  </a:lnTo>
                  <a:lnTo>
                    <a:pt x="4" y="415"/>
                  </a:lnTo>
                  <a:lnTo>
                    <a:pt x="1" y="375"/>
                  </a:lnTo>
                  <a:lnTo>
                    <a:pt x="0" y="335"/>
                  </a:lnTo>
                  <a:lnTo>
                    <a:pt x="0" y="297"/>
                  </a:lnTo>
                  <a:lnTo>
                    <a:pt x="1" y="259"/>
                  </a:lnTo>
                  <a:lnTo>
                    <a:pt x="6" y="224"/>
                  </a:lnTo>
                  <a:lnTo>
                    <a:pt x="11" y="190"/>
                  </a:lnTo>
                  <a:lnTo>
                    <a:pt x="19" y="159"/>
                  </a:lnTo>
                  <a:lnTo>
                    <a:pt x="30" y="130"/>
                  </a:lnTo>
                  <a:lnTo>
                    <a:pt x="44" y="103"/>
                  </a:lnTo>
                  <a:lnTo>
                    <a:pt x="60" y="80"/>
                  </a:lnTo>
                  <a:lnTo>
                    <a:pt x="80" y="57"/>
                  </a:lnTo>
                  <a:lnTo>
                    <a:pt x="102" y="40"/>
                  </a:lnTo>
                  <a:lnTo>
                    <a:pt x="127" y="25"/>
                  </a:lnTo>
                  <a:lnTo>
                    <a:pt x="156" y="13"/>
                  </a:lnTo>
                  <a:lnTo>
                    <a:pt x="189" y="5"/>
                  </a:lnTo>
                  <a:lnTo>
                    <a:pt x="22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>
                <a:solidFill>
                  <a:schemeClr val="lt1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865198" y="2984881"/>
              <a:ext cx="251314" cy="319854"/>
            </a:xfrm>
            <a:custGeom>
              <a:avLst/>
              <a:gdLst>
                <a:gd name="T0" fmla="*/ 158 w 398"/>
                <a:gd name="T1" fmla="*/ 0 h 501"/>
                <a:gd name="T2" fmla="*/ 197 w 398"/>
                <a:gd name="T3" fmla="*/ 3 h 501"/>
                <a:gd name="T4" fmla="*/ 231 w 398"/>
                <a:gd name="T5" fmla="*/ 10 h 501"/>
                <a:gd name="T6" fmla="*/ 263 w 398"/>
                <a:gd name="T7" fmla="*/ 22 h 501"/>
                <a:gd name="T8" fmla="*/ 290 w 398"/>
                <a:gd name="T9" fmla="*/ 36 h 501"/>
                <a:gd name="T10" fmla="*/ 314 w 398"/>
                <a:gd name="T11" fmla="*/ 55 h 501"/>
                <a:gd name="T12" fmla="*/ 334 w 398"/>
                <a:gd name="T13" fmla="*/ 77 h 501"/>
                <a:gd name="T14" fmla="*/ 351 w 398"/>
                <a:gd name="T15" fmla="*/ 103 h 501"/>
                <a:gd name="T16" fmla="*/ 366 w 398"/>
                <a:gd name="T17" fmla="*/ 131 h 501"/>
                <a:gd name="T18" fmla="*/ 376 w 398"/>
                <a:gd name="T19" fmla="*/ 161 h 501"/>
                <a:gd name="T20" fmla="*/ 385 w 398"/>
                <a:gd name="T21" fmla="*/ 195 h 501"/>
                <a:gd name="T22" fmla="*/ 392 w 398"/>
                <a:gd name="T23" fmla="*/ 231 h 501"/>
                <a:gd name="T24" fmla="*/ 396 w 398"/>
                <a:gd name="T25" fmla="*/ 268 h 501"/>
                <a:gd name="T26" fmla="*/ 398 w 398"/>
                <a:gd name="T27" fmla="*/ 309 h 501"/>
                <a:gd name="T28" fmla="*/ 398 w 398"/>
                <a:gd name="T29" fmla="*/ 351 h 501"/>
                <a:gd name="T30" fmla="*/ 397 w 398"/>
                <a:gd name="T31" fmla="*/ 395 h 501"/>
                <a:gd name="T32" fmla="*/ 393 w 398"/>
                <a:gd name="T33" fmla="*/ 440 h 501"/>
                <a:gd name="T34" fmla="*/ 390 w 398"/>
                <a:gd name="T35" fmla="*/ 487 h 501"/>
                <a:gd name="T36" fmla="*/ 347 w 398"/>
                <a:gd name="T37" fmla="*/ 495 h 501"/>
                <a:gd name="T38" fmla="*/ 301 w 398"/>
                <a:gd name="T39" fmla="*/ 498 h 501"/>
                <a:gd name="T40" fmla="*/ 252 w 398"/>
                <a:gd name="T41" fmla="*/ 501 h 501"/>
                <a:gd name="T42" fmla="*/ 202 w 398"/>
                <a:gd name="T43" fmla="*/ 500 h 501"/>
                <a:gd name="T44" fmla="*/ 150 w 398"/>
                <a:gd name="T45" fmla="*/ 498 h 501"/>
                <a:gd name="T46" fmla="*/ 99 w 398"/>
                <a:gd name="T47" fmla="*/ 497 h 501"/>
                <a:gd name="T48" fmla="*/ 48 w 398"/>
                <a:gd name="T49" fmla="*/ 497 h 501"/>
                <a:gd name="T50" fmla="*/ 0 w 398"/>
                <a:gd name="T51" fmla="*/ 498 h 501"/>
                <a:gd name="T52" fmla="*/ 24 w 398"/>
                <a:gd name="T53" fmla="*/ 475 h 501"/>
                <a:gd name="T54" fmla="*/ 43 w 398"/>
                <a:gd name="T55" fmla="*/ 447 h 501"/>
                <a:gd name="T56" fmla="*/ 59 w 398"/>
                <a:gd name="T57" fmla="*/ 417 h 501"/>
                <a:gd name="T58" fmla="*/ 71 w 398"/>
                <a:gd name="T59" fmla="*/ 382 h 501"/>
                <a:gd name="T60" fmla="*/ 81 w 398"/>
                <a:gd name="T61" fmla="*/ 344 h 501"/>
                <a:gd name="T62" fmla="*/ 88 w 398"/>
                <a:gd name="T63" fmla="*/ 305 h 501"/>
                <a:gd name="T64" fmla="*/ 93 w 398"/>
                <a:gd name="T65" fmla="*/ 264 h 501"/>
                <a:gd name="T66" fmla="*/ 98 w 398"/>
                <a:gd name="T67" fmla="*/ 221 h 501"/>
                <a:gd name="T68" fmla="*/ 102 w 398"/>
                <a:gd name="T69" fmla="*/ 176 h 501"/>
                <a:gd name="T70" fmla="*/ 104 w 398"/>
                <a:gd name="T71" fmla="*/ 132 h 501"/>
                <a:gd name="T72" fmla="*/ 107 w 398"/>
                <a:gd name="T73" fmla="*/ 88 h 501"/>
                <a:gd name="T74" fmla="*/ 111 w 398"/>
                <a:gd name="T75" fmla="*/ 44 h 501"/>
                <a:gd name="T76" fmla="*/ 114 w 398"/>
                <a:gd name="T77" fmla="*/ 1 h 501"/>
                <a:gd name="T78" fmla="*/ 158 w 398"/>
                <a:gd name="T7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8" h="501">
                  <a:moveTo>
                    <a:pt x="158" y="0"/>
                  </a:moveTo>
                  <a:lnTo>
                    <a:pt x="197" y="3"/>
                  </a:lnTo>
                  <a:lnTo>
                    <a:pt x="231" y="10"/>
                  </a:lnTo>
                  <a:lnTo>
                    <a:pt x="263" y="22"/>
                  </a:lnTo>
                  <a:lnTo>
                    <a:pt x="290" y="36"/>
                  </a:lnTo>
                  <a:lnTo>
                    <a:pt x="314" y="55"/>
                  </a:lnTo>
                  <a:lnTo>
                    <a:pt x="334" y="77"/>
                  </a:lnTo>
                  <a:lnTo>
                    <a:pt x="351" y="103"/>
                  </a:lnTo>
                  <a:lnTo>
                    <a:pt x="366" y="131"/>
                  </a:lnTo>
                  <a:lnTo>
                    <a:pt x="376" y="161"/>
                  </a:lnTo>
                  <a:lnTo>
                    <a:pt x="385" y="195"/>
                  </a:lnTo>
                  <a:lnTo>
                    <a:pt x="392" y="231"/>
                  </a:lnTo>
                  <a:lnTo>
                    <a:pt x="396" y="268"/>
                  </a:lnTo>
                  <a:lnTo>
                    <a:pt x="398" y="309"/>
                  </a:lnTo>
                  <a:lnTo>
                    <a:pt x="398" y="351"/>
                  </a:lnTo>
                  <a:lnTo>
                    <a:pt x="397" y="395"/>
                  </a:lnTo>
                  <a:lnTo>
                    <a:pt x="393" y="440"/>
                  </a:lnTo>
                  <a:lnTo>
                    <a:pt x="390" y="487"/>
                  </a:lnTo>
                  <a:lnTo>
                    <a:pt x="347" y="495"/>
                  </a:lnTo>
                  <a:lnTo>
                    <a:pt x="301" y="498"/>
                  </a:lnTo>
                  <a:lnTo>
                    <a:pt x="252" y="501"/>
                  </a:lnTo>
                  <a:lnTo>
                    <a:pt x="202" y="500"/>
                  </a:lnTo>
                  <a:lnTo>
                    <a:pt x="150" y="498"/>
                  </a:lnTo>
                  <a:lnTo>
                    <a:pt x="99" y="497"/>
                  </a:lnTo>
                  <a:lnTo>
                    <a:pt x="48" y="497"/>
                  </a:lnTo>
                  <a:lnTo>
                    <a:pt x="0" y="498"/>
                  </a:lnTo>
                  <a:lnTo>
                    <a:pt x="24" y="475"/>
                  </a:lnTo>
                  <a:lnTo>
                    <a:pt x="43" y="447"/>
                  </a:lnTo>
                  <a:lnTo>
                    <a:pt x="59" y="417"/>
                  </a:lnTo>
                  <a:lnTo>
                    <a:pt x="71" y="382"/>
                  </a:lnTo>
                  <a:lnTo>
                    <a:pt x="81" y="344"/>
                  </a:lnTo>
                  <a:lnTo>
                    <a:pt x="88" y="305"/>
                  </a:lnTo>
                  <a:lnTo>
                    <a:pt x="93" y="264"/>
                  </a:lnTo>
                  <a:lnTo>
                    <a:pt x="98" y="221"/>
                  </a:lnTo>
                  <a:lnTo>
                    <a:pt x="102" y="176"/>
                  </a:lnTo>
                  <a:lnTo>
                    <a:pt x="104" y="132"/>
                  </a:lnTo>
                  <a:lnTo>
                    <a:pt x="107" y="88"/>
                  </a:lnTo>
                  <a:lnTo>
                    <a:pt x="111" y="44"/>
                  </a:lnTo>
                  <a:lnTo>
                    <a:pt x="114" y="1"/>
                  </a:lnTo>
                  <a:lnTo>
                    <a:pt x="15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1" name="Pentagon 20"/>
            <p:cNvSpPr/>
            <p:nvPr/>
          </p:nvSpPr>
          <p:spPr bwMode="gray">
            <a:xfrm rot="5400000">
              <a:off x="4720809" y="3103382"/>
              <a:ext cx="263194" cy="65799"/>
            </a:xfrm>
            <a:prstGeom prst="homePlat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22" name="Oval 21"/>
            <p:cNvSpPr/>
            <p:nvPr/>
          </p:nvSpPr>
          <p:spPr bwMode="gray">
            <a:xfrm>
              <a:off x="4695099" y="2650134"/>
              <a:ext cx="321221" cy="321221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26262" y="602946"/>
            <a:ext cx="999569" cy="1003300"/>
            <a:chOff x="9172481" y="513220"/>
            <a:chExt cx="1284761" cy="1289556"/>
          </a:xfrm>
        </p:grpSpPr>
        <p:sp>
          <p:nvSpPr>
            <p:cNvPr id="24" name="Freeform 76"/>
            <p:cNvSpPr>
              <a:spLocks noEditPoints="1"/>
            </p:cNvSpPr>
            <p:nvPr/>
          </p:nvSpPr>
          <p:spPr bwMode="auto">
            <a:xfrm>
              <a:off x="9172481" y="513220"/>
              <a:ext cx="1284761" cy="1289556"/>
            </a:xfrm>
            <a:custGeom>
              <a:avLst/>
              <a:gdLst>
                <a:gd name="T0" fmla="*/ 134 w 268"/>
                <a:gd name="T1" fmla="*/ 17 h 269"/>
                <a:gd name="T2" fmla="*/ 107 w 268"/>
                <a:gd name="T3" fmla="*/ 20 h 269"/>
                <a:gd name="T4" fmla="*/ 82 w 268"/>
                <a:gd name="T5" fmla="*/ 29 h 269"/>
                <a:gd name="T6" fmla="*/ 60 w 268"/>
                <a:gd name="T7" fmla="*/ 43 h 269"/>
                <a:gd name="T8" fmla="*/ 42 w 268"/>
                <a:gd name="T9" fmla="*/ 61 h 269"/>
                <a:gd name="T10" fmla="*/ 28 w 268"/>
                <a:gd name="T11" fmla="*/ 83 h 269"/>
                <a:gd name="T12" fmla="*/ 19 w 268"/>
                <a:gd name="T13" fmla="*/ 107 h 269"/>
                <a:gd name="T14" fmla="*/ 15 w 268"/>
                <a:gd name="T15" fmla="*/ 134 h 269"/>
                <a:gd name="T16" fmla="*/ 19 w 268"/>
                <a:gd name="T17" fmla="*/ 161 h 269"/>
                <a:gd name="T18" fmla="*/ 28 w 268"/>
                <a:gd name="T19" fmla="*/ 186 h 269"/>
                <a:gd name="T20" fmla="*/ 42 w 268"/>
                <a:gd name="T21" fmla="*/ 208 h 269"/>
                <a:gd name="T22" fmla="*/ 60 w 268"/>
                <a:gd name="T23" fmla="*/ 226 h 269"/>
                <a:gd name="T24" fmla="*/ 82 w 268"/>
                <a:gd name="T25" fmla="*/ 240 h 269"/>
                <a:gd name="T26" fmla="*/ 107 w 268"/>
                <a:gd name="T27" fmla="*/ 249 h 269"/>
                <a:gd name="T28" fmla="*/ 134 w 268"/>
                <a:gd name="T29" fmla="*/ 252 h 269"/>
                <a:gd name="T30" fmla="*/ 161 w 268"/>
                <a:gd name="T31" fmla="*/ 249 h 269"/>
                <a:gd name="T32" fmla="*/ 185 w 268"/>
                <a:gd name="T33" fmla="*/ 240 h 269"/>
                <a:gd name="T34" fmla="*/ 207 w 268"/>
                <a:gd name="T35" fmla="*/ 226 h 269"/>
                <a:gd name="T36" fmla="*/ 225 w 268"/>
                <a:gd name="T37" fmla="*/ 208 h 269"/>
                <a:gd name="T38" fmla="*/ 239 w 268"/>
                <a:gd name="T39" fmla="*/ 186 h 269"/>
                <a:gd name="T40" fmla="*/ 248 w 268"/>
                <a:gd name="T41" fmla="*/ 161 h 269"/>
                <a:gd name="T42" fmla="*/ 251 w 268"/>
                <a:gd name="T43" fmla="*/ 134 h 269"/>
                <a:gd name="T44" fmla="*/ 248 w 268"/>
                <a:gd name="T45" fmla="*/ 107 h 269"/>
                <a:gd name="T46" fmla="*/ 239 w 268"/>
                <a:gd name="T47" fmla="*/ 83 h 269"/>
                <a:gd name="T48" fmla="*/ 225 w 268"/>
                <a:gd name="T49" fmla="*/ 61 h 269"/>
                <a:gd name="T50" fmla="*/ 207 w 268"/>
                <a:gd name="T51" fmla="*/ 43 h 269"/>
                <a:gd name="T52" fmla="*/ 185 w 268"/>
                <a:gd name="T53" fmla="*/ 29 h 269"/>
                <a:gd name="T54" fmla="*/ 161 w 268"/>
                <a:gd name="T55" fmla="*/ 20 h 269"/>
                <a:gd name="T56" fmla="*/ 134 w 268"/>
                <a:gd name="T57" fmla="*/ 17 h 269"/>
                <a:gd name="T58" fmla="*/ 134 w 268"/>
                <a:gd name="T59" fmla="*/ 0 h 269"/>
                <a:gd name="T60" fmla="*/ 165 w 268"/>
                <a:gd name="T61" fmla="*/ 4 h 269"/>
                <a:gd name="T62" fmla="*/ 193 w 268"/>
                <a:gd name="T63" fmla="*/ 13 h 269"/>
                <a:gd name="T64" fmla="*/ 217 w 268"/>
                <a:gd name="T65" fmla="*/ 30 h 269"/>
                <a:gd name="T66" fmla="*/ 238 w 268"/>
                <a:gd name="T67" fmla="*/ 51 h 269"/>
                <a:gd name="T68" fmla="*/ 254 w 268"/>
                <a:gd name="T69" fmla="*/ 75 h 269"/>
                <a:gd name="T70" fmla="*/ 264 w 268"/>
                <a:gd name="T71" fmla="*/ 103 h 269"/>
                <a:gd name="T72" fmla="*/ 268 w 268"/>
                <a:gd name="T73" fmla="*/ 134 h 269"/>
                <a:gd name="T74" fmla="*/ 264 w 268"/>
                <a:gd name="T75" fmla="*/ 165 h 269"/>
                <a:gd name="T76" fmla="*/ 254 w 268"/>
                <a:gd name="T77" fmla="*/ 194 h 269"/>
                <a:gd name="T78" fmla="*/ 238 w 268"/>
                <a:gd name="T79" fmla="*/ 218 h 269"/>
                <a:gd name="T80" fmla="*/ 217 w 268"/>
                <a:gd name="T81" fmla="*/ 239 h 269"/>
                <a:gd name="T82" fmla="*/ 193 w 268"/>
                <a:gd name="T83" fmla="*/ 256 h 269"/>
                <a:gd name="T84" fmla="*/ 165 w 268"/>
                <a:gd name="T85" fmla="*/ 266 h 269"/>
                <a:gd name="T86" fmla="*/ 134 w 268"/>
                <a:gd name="T87" fmla="*/ 269 h 269"/>
                <a:gd name="T88" fmla="*/ 103 w 268"/>
                <a:gd name="T89" fmla="*/ 266 h 269"/>
                <a:gd name="T90" fmla="*/ 74 w 268"/>
                <a:gd name="T91" fmla="*/ 256 h 269"/>
                <a:gd name="T92" fmla="*/ 50 w 268"/>
                <a:gd name="T93" fmla="*/ 239 h 269"/>
                <a:gd name="T94" fmla="*/ 28 w 268"/>
                <a:gd name="T95" fmla="*/ 218 h 269"/>
                <a:gd name="T96" fmla="*/ 13 w 268"/>
                <a:gd name="T97" fmla="*/ 194 h 269"/>
                <a:gd name="T98" fmla="*/ 2 w 268"/>
                <a:gd name="T99" fmla="*/ 165 h 269"/>
                <a:gd name="T100" fmla="*/ 0 w 268"/>
                <a:gd name="T101" fmla="*/ 134 h 269"/>
                <a:gd name="T102" fmla="*/ 2 w 268"/>
                <a:gd name="T103" fmla="*/ 103 h 269"/>
                <a:gd name="T104" fmla="*/ 13 w 268"/>
                <a:gd name="T105" fmla="*/ 75 h 269"/>
                <a:gd name="T106" fmla="*/ 28 w 268"/>
                <a:gd name="T107" fmla="*/ 51 h 269"/>
                <a:gd name="T108" fmla="*/ 50 w 268"/>
                <a:gd name="T109" fmla="*/ 30 h 269"/>
                <a:gd name="T110" fmla="*/ 74 w 268"/>
                <a:gd name="T111" fmla="*/ 13 h 269"/>
                <a:gd name="T112" fmla="*/ 103 w 268"/>
                <a:gd name="T113" fmla="*/ 4 h 269"/>
                <a:gd name="T114" fmla="*/ 134 w 268"/>
                <a:gd name="T11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269">
                  <a:moveTo>
                    <a:pt x="134" y="17"/>
                  </a:moveTo>
                  <a:lnTo>
                    <a:pt x="107" y="20"/>
                  </a:lnTo>
                  <a:lnTo>
                    <a:pt x="82" y="29"/>
                  </a:lnTo>
                  <a:lnTo>
                    <a:pt x="60" y="43"/>
                  </a:lnTo>
                  <a:lnTo>
                    <a:pt x="42" y="61"/>
                  </a:lnTo>
                  <a:lnTo>
                    <a:pt x="28" y="83"/>
                  </a:lnTo>
                  <a:lnTo>
                    <a:pt x="19" y="107"/>
                  </a:lnTo>
                  <a:lnTo>
                    <a:pt x="15" y="134"/>
                  </a:lnTo>
                  <a:lnTo>
                    <a:pt x="19" y="161"/>
                  </a:lnTo>
                  <a:lnTo>
                    <a:pt x="28" y="186"/>
                  </a:lnTo>
                  <a:lnTo>
                    <a:pt x="42" y="208"/>
                  </a:lnTo>
                  <a:lnTo>
                    <a:pt x="60" y="226"/>
                  </a:lnTo>
                  <a:lnTo>
                    <a:pt x="82" y="240"/>
                  </a:lnTo>
                  <a:lnTo>
                    <a:pt x="107" y="249"/>
                  </a:lnTo>
                  <a:lnTo>
                    <a:pt x="134" y="252"/>
                  </a:lnTo>
                  <a:lnTo>
                    <a:pt x="161" y="249"/>
                  </a:lnTo>
                  <a:lnTo>
                    <a:pt x="185" y="240"/>
                  </a:lnTo>
                  <a:lnTo>
                    <a:pt x="207" y="226"/>
                  </a:lnTo>
                  <a:lnTo>
                    <a:pt x="225" y="208"/>
                  </a:lnTo>
                  <a:lnTo>
                    <a:pt x="239" y="186"/>
                  </a:lnTo>
                  <a:lnTo>
                    <a:pt x="248" y="161"/>
                  </a:lnTo>
                  <a:lnTo>
                    <a:pt x="251" y="134"/>
                  </a:lnTo>
                  <a:lnTo>
                    <a:pt x="248" y="107"/>
                  </a:lnTo>
                  <a:lnTo>
                    <a:pt x="239" y="83"/>
                  </a:lnTo>
                  <a:lnTo>
                    <a:pt x="225" y="61"/>
                  </a:lnTo>
                  <a:lnTo>
                    <a:pt x="207" y="43"/>
                  </a:lnTo>
                  <a:lnTo>
                    <a:pt x="185" y="29"/>
                  </a:lnTo>
                  <a:lnTo>
                    <a:pt x="161" y="20"/>
                  </a:lnTo>
                  <a:lnTo>
                    <a:pt x="134" y="17"/>
                  </a:lnTo>
                  <a:close/>
                  <a:moveTo>
                    <a:pt x="134" y="0"/>
                  </a:moveTo>
                  <a:lnTo>
                    <a:pt x="165" y="4"/>
                  </a:lnTo>
                  <a:lnTo>
                    <a:pt x="193" y="13"/>
                  </a:lnTo>
                  <a:lnTo>
                    <a:pt x="217" y="30"/>
                  </a:lnTo>
                  <a:lnTo>
                    <a:pt x="238" y="51"/>
                  </a:lnTo>
                  <a:lnTo>
                    <a:pt x="254" y="75"/>
                  </a:lnTo>
                  <a:lnTo>
                    <a:pt x="264" y="103"/>
                  </a:lnTo>
                  <a:lnTo>
                    <a:pt x="268" y="134"/>
                  </a:lnTo>
                  <a:lnTo>
                    <a:pt x="264" y="165"/>
                  </a:lnTo>
                  <a:lnTo>
                    <a:pt x="254" y="194"/>
                  </a:lnTo>
                  <a:lnTo>
                    <a:pt x="238" y="218"/>
                  </a:lnTo>
                  <a:lnTo>
                    <a:pt x="217" y="239"/>
                  </a:lnTo>
                  <a:lnTo>
                    <a:pt x="193" y="256"/>
                  </a:lnTo>
                  <a:lnTo>
                    <a:pt x="165" y="266"/>
                  </a:lnTo>
                  <a:lnTo>
                    <a:pt x="134" y="269"/>
                  </a:lnTo>
                  <a:lnTo>
                    <a:pt x="103" y="266"/>
                  </a:lnTo>
                  <a:lnTo>
                    <a:pt x="74" y="256"/>
                  </a:lnTo>
                  <a:lnTo>
                    <a:pt x="50" y="239"/>
                  </a:lnTo>
                  <a:lnTo>
                    <a:pt x="28" y="218"/>
                  </a:lnTo>
                  <a:lnTo>
                    <a:pt x="13" y="194"/>
                  </a:lnTo>
                  <a:lnTo>
                    <a:pt x="2" y="165"/>
                  </a:lnTo>
                  <a:lnTo>
                    <a:pt x="0" y="134"/>
                  </a:lnTo>
                  <a:lnTo>
                    <a:pt x="2" y="103"/>
                  </a:lnTo>
                  <a:lnTo>
                    <a:pt x="13" y="75"/>
                  </a:lnTo>
                  <a:lnTo>
                    <a:pt x="28" y="51"/>
                  </a:lnTo>
                  <a:lnTo>
                    <a:pt x="50" y="30"/>
                  </a:lnTo>
                  <a:lnTo>
                    <a:pt x="74" y="13"/>
                  </a:lnTo>
                  <a:lnTo>
                    <a:pt x="103" y="4"/>
                  </a:lnTo>
                  <a:lnTo>
                    <a:pt x="13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77"/>
            <p:cNvSpPr>
              <a:spLocks noEditPoints="1"/>
            </p:cNvSpPr>
            <p:nvPr/>
          </p:nvSpPr>
          <p:spPr bwMode="auto">
            <a:xfrm>
              <a:off x="9546404" y="757707"/>
              <a:ext cx="594442" cy="838931"/>
            </a:xfrm>
            <a:custGeom>
              <a:avLst/>
              <a:gdLst>
                <a:gd name="T0" fmla="*/ 67 w 124"/>
                <a:gd name="T1" fmla="*/ 136 h 175"/>
                <a:gd name="T2" fmla="*/ 79 w 124"/>
                <a:gd name="T3" fmla="*/ 154 h 175"/>
                <a:gd name="T4" fmla="*/ 67 w 124"/>
                <a:gd name="T5" fmla="*/ 172 h 175"/>
                <a:gd name="T6" fmla="*/ 43 w 124"/>
                <a:gd name="T7" fmla="*/ 172 h 175"/>
                <a:gd name="T8" fmla="*/ 31 w 124"/>
                <a:gd name="T9" fmla="*/ 154 h 175"/>
                <a:gd name="T10" fmla="*/ 43 w 124"/>
                <a:gd name="T11" fmla="*/ 136 h 175"/>
                <a:gd name="T12" fmla="*/ 61 w 124"/>
                <a:gd name="T13" fmla="*/ 0 h 175"/>
                <a:gd name="T14" fmla="*/ 90 w 124"/>
                <a:gd name="T15" fmla="*/ 5 h 175"/>
                <a:gd name="T16" fmla="*/ 115 w 124"/>
                <a:gd name="T17" fmla="*/ 21 h 175"/>
                <a:gd name="T18" fmla="*/ 124 w 124"/>
                <a:gd name="T19" fmla="*/ 50 h 175"/>
                <a:gd name="T20" fmla="*/ 121 w 124"/>
                <a:gd name="T21" fmla="*/ 63 h 175"/>
                <a:gd name="T22" fmla="*/ 110 w 124"/>
                <a:gd name="T23" fmla="*/ 78 h 175"/>
                <a:gd name="T24" fmla="*/ 90 w 124"/>
                <a:gd name="T25" fmla="*/ 95 h 175"/>
                <a:gd name="T26" fmla="*/ 83 w 124"/>
                <a:gd name="T27" fmla="*/ 103 h 175"/>
                <a:gd name="T28" fmla="*/ 79 w 124"/>
                <a:gd name="T29" fmla="*/ 110 h 175"/>
                <a:gd name="T30" fmla="*/ 78 w 124"/>
                <a:gd name="T31" fmla="*/ 121 h 175"/>
                <a:gd name="T32" fmla="*/ 56 w 124"/>
                <a:gd name="T33" fmla="*/ 121 h 175"/>
                <a:gd name="T34" fmla="*/ 35 w 124"/>
                <a:gd name="T35" fmla="*/ 120 h 175"/>
                <a:gd name="T36" fmla="*/ 32 w 124"/>
                <a:gd name="T37" fmla="*/ 117 h 175"/>
                <a:gd name="T38" fmla="*/ 32 w 124"/>
                <a:gd name="T39" fmla="*/ 108 h 175"/>
                <a:gd name="T40" fmla="*/ 34 w 124"/>
                <a:gd name="T41" fmla="*/ 103 h 175"/>
                <a:gd name="T42" fmla="*/ 34 w 124"/>
                <a:gd name="T43" fmla="*/ 100 h 175"/>
                <a:gd name="T44" fmla="*/ 38 w 124"/>
                <a:gd name="T45" fmla="*/ 91 h 175"/>
                <a:gd name="T46" fmla="*/ 48 w 124"/>
                <a:gd name="T47" fmla="*/ 81 h 175"/>
                <a:gd name="T48" fmla="*/ 66 w 124"/>
                <a:gd name="T49" fmla="*/ 64 h 175"/>
                <a:gd name="T50" fmla="*/ 75 w 124"/>
                <a:gd name="T51" fmla="*/ 55 h 175"/>
                <a:gd name="T52" fmla="*/ 75 w 124"/>
                <a:gd name="T53" fmla="*/ 46 h 175"/>
                <a:gd name="T54" fmla="*/ 71 w 124"/>
                <a:gd name="T55" fmla="*/ 41 h 175"/>
                <a:gd name="T56" fmla="*/ 65 w 124"/>
                <a:gd name="T57" fmla="*/ 37 h 175"/>
                <a:gd name="T58" fmla="*/ 54 w 124"/>
                <a:gd name="T59" fmla="*/ 37 h 175"/>
                <a:gd name="T60" fmla="*/ 45 w 124"/>
                <a:gd name="T61" fmla="*/ 42 h 175"/>
                <a:gd name="T62" fmla="*/ 42 w 124"/>
                <a:gd name="T63" fmla="*/ 50 h 175"/>
                <a:gd name="T64" fmla="*/ 39 w 124"/>
                <a:gd name="T65" fmla="*/ 61 h 175"/>
                <a:gd name="T66" fmla="*/ 17 w 124"/>
                <a:gd name="T67" fmla="*/ 56 h 175"/>
                <a:gd name="T68" fmla="*/ 0 w 124"/>
                <a:gd name="T69" fmla="*/ 38 h 175"/>
                <a:gd name="T70" fmla="*/ 0 w 124"/>
                <a:gd name="T71" fmla="*/ 25 h 175"/>
                <a:gd name="T72" fmla="*/ 2 w 124"/>
                <a:gd name="T73" fmla="*/ 25 h 175"/>
                <a:gd name="T74" fmla="*/ 4 w 124"/>
                <a:gd name="T75" fmla="*/ 21 h 175"/>
                <a:gd name="T76" fmla="*/ 12 w 124"/>
                <a:gd name="T77" fmla="*/ 15 h 175"/>
                <a:gd name="T78" fmla="*/ 40 w 124"/>
                <a:gd name="T7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75">
                  <a:moveTo>
                    <a:pt x="54" y="132"/>
                  </a:moveTo>
                  <a:lnTo>
                    <a:pt x="67" y="136"/>
                  </a:lnTo>
                  <a:lnTo>
                    <a:pt x="76" y="143"/>
                  </a:lnTo>
                  <a:lnTo>
                    <a:pt x="79" y="154"/>
                  </a:lnTo>
                  <a:lnTo>
                    <a:pt x="76" y="165"/>
                  </a:lnTo>
                  <a:lnTo>
                    <a:pt x="67" y="172"/>
                  </a:lnTo>
                  <a:lnTo>
                    <a:pt x="54" y="175"/>
                  </a:lnTo>
                  <a:lnTo>
                    <a:pt x="43" y="172"/>
                  </a:lnTo>
                  <a:lnTo>
                    <a:pt x="34" y="165"/>
                  </a:lnTo>
                  <a:lnTo>
                    <a:pt x="31" y="154"/>
                  </a:lnTo>
                  <a:lnTo>
                    <a:pt x="34" y="143"/>
                  </a:lnTo>
                  <a:lnTo>
                    <a:pt x="43" y="136"/>
                  </a:lnTo>
                  <a:lnTo>
                    <a:pt x="54" y="132"/>
                  </a:lnTo>
                  <a:close/>
                  <a:moveTo>
                    <a:pt x="61" y="0"/>
                  </a:moveTo>
                  <a:lnTo>
                    <a:pt x="76" y="1"/>
                  </a:lnTo>
                  <a:lnTo>
                    <a:pt x="90" y="5"/>
                  </a:lnTo>
                  <a:lnTo>
                    <a:pt x="102" y="11"/>
                  </a:lnTo>
                  <a:lnTo>
                    <a:pt x="115" y="21"/>
                  </a:lnTo>
                  <a:lnTo>
                    <a:pt x="121" y="34"/>
                  </a:lnTo>
                  <a:lnTo>
                    <a:pt x="124" y="50"/>
                  </a:lnTo>
                  <a:lnTo>
                    <a:pt x="123" y="56"/>
                  </a:lnTo>
                  <a:lnTo>
                    <a:pt x="121" y="63"/>
                  </a:lnTo>
                  <a:lnTo>
                    <a:pt x="119" y="68"/>
                  </a:lnTo>
                  <a:lnTo>
                    <a:pt x="110" y="78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5" y="100"/>
                  </a:lnTo>
                  <a:lnTo>
                    <a:pt x="83" y="103"/>
                  </a:lnTo>
                  <a:lnTo>
                    <a:pt x="80" y="107"/>
                  </a:lnTo>
                  <a:lnTo>
                    <a:pt x="79" y="110"/>
                  </a:lnTo>
                  <a:lnTo>
                    <a:pt x="78" y="116"/>
                  </a:lnTo>
                  <a:lnTo>
                    <a:pt x="78" y="121"/>
                  </a:lnTo>
                  <a:lnTo>
                    <a:pt x="70" y="121"/>
                  </a:lnTo>
                  <a:lnTo>
                    <a:pt x="56" y="121"/>
                  </a:lnTo>
                  <a:lnTo>
                    <a:pt x="43" y="121"/>
                  </a:lnTo>
                  <a:lnTo>
                    <a:pt x="35" y="120"/>
                  </a:lnTo>
                  <a:lnTo>
                    <a:pt x="32" y="118"/>
                  </a:lnTo>
                  <a:lnTo>
                    <a:pt x="32" y="117"/>
                  </a:lnTo>
                  <a:lnTo>
                    <a:pt x="32" y="113"/>
                  </a:lnTo>
                  <a:lnTo>
                    <a:pt x="32" y="108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0"/>
                  </a:lnTo>
                  <a:lnTo>
                    <a:pt x="35" y="98"/>
                  </a:lnTo>
                  <a:lnTo>
                    <a:pt x="38" y="91"/>
                  </a:lnTo>
                  <a:lnTo>
                    <a:pt x="43" y="85"/>
                  </a:lnTo>
                  <a:lnTo>
                    <a:pt x="48" y="81"/>
                  </a:lnTo>
                  <a:lnTo>
                    <a:pt x="56" y="73"/>
                  </a:lnTo>
                  <a:lnTo>
                    <a:pt x="66" y="64"/>
                  </a:lnTo>
                  <a:lnTo>
                    <a:pt x="71" y="59"/>
                  </a:lnTo>
                  <a:lnTo>
                    <a:pt x="75" y="55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74" y="43"/>
                  </a:lnTo>
                  <a:lnTo>
                    <a:pt x="71" y="41"/>
                  </a:lnTo>
                  <a:lnTo>
                    <a:pt x="69" y="38"/>
                  </a:lnTo>
                  <a:lnTo>
                    <a:pt x="65" y="37"/>
                  </a:lnTo>
                  <a:lnTo>
                    <a:pt x="60" y="37"/>
                  </a:lnTo>
                  <a:lnTo>
                    <a:pt x="54" y="37"/>
                  </a:lnTo>
                  <a:lnTo>
                    <a:pt x="51" y="40"/>
                  </a:lnTo>
                  <a:lnTo>
                    <a:pt x="45" y="42"/>
                  </a:lnTo>
                  <a:lnTo>
                    <a:pt x="44" y="46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39" y="61"/>
                  </a:lnTo>
                  <a:lnTo>
                    <a:pt x="30" y="60"/>
                  </a:lnTo>
                  <a:lnTo>
                    <a:pt x="17" y="56"/>
                  </a:lnTo>
                  <a:lnTo>
                    <a:pt x="7" y="49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40" y="2"/>
                  </a:lnTo>
                  <a:lnTo>
                    <a:pt x="6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27" name="Content Placeholder 8">
            <a:extLst>
              <a:ext uri="{FF2B5EF4-FFF2-40B4-BE49-F238E27FC236}">
                <a16:creationId xmlns:a16="http://schemas.microsoft.com/office/drawing/2014/main" id="{6B4A9C1B-33D4-4E43-9407-14268CB01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30" y="1735931"/>
            <a:ext cx="278892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1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6835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1113" y="743637"/>
            <a:ext cx="3657602" cy="3660988"/>
            <a:chOff x="3891390" y="1371601"/>
            <a:chExt cx="4114800" cy="4114798"/>
          </a:xfrm>
        </p:grpSpPr>
        <p:grpSp>
          <p:nvGrpSpPr>
            <p:cNvPr id="3" name="Group 2"/>
            <p:cNvGrpSpPr/>
            <p:nvPr/>
          </p:nvGrpSpPr>
          <p:grpSpPr>
            <a:xfrm>
              <a:off x="4506962" y="1987171"/>
              <a:ext cx="2883661" cy="2883659"/>
              <a:chOff x="319088" y="3886200"/>
              <a:chExt cx="2555875" cy="2555875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Oval 4"/>
              <p:cNvSpPr/>
              <p:nvPr/>
            </p:nvSpPr>
            <p:spPr bwMode="gray">
              <a:xfrm>
                <a:off x="319088" y="3886200"/>
                <a:ext cx="2555875" cy="25558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  <a:lumOff val="50000"/>
                    </a:schemeClr>
                  </a:gs>
                  <a:gs pos="65000">
                    <a:schemeClr val="accent5">
                      <a:lumMod val="78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/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>
                  <a:latin typeface="Calibri"/>
                </a:endParaRPr>
              </a:p>
            </p:txBody>
          </p:sp>
          <p:sp>
            <p:nvSpPr>
              <p:cNvPr id="6" name="Freeform 338"/>
              <p:cNvSpPr>
                <a:spLocks noEditPoints="1"/>
              </p:cNvSpPr>
              <p:nvPr/>
            </p:nvSpPr>
            <p:spPr bwMode="auto">
              <a:xfrm>
                <a:off x="436984" y="4101200"/>
                <a:ext cx="1538288" cy="2170113"/>
              </a:xfrm>
              <a:custGeom>
                <a:avLst/>
                <a:gdLst>
                  <a:gd name="T0" fmla="*/ 881 w 2907"/>
                  <a:gd name="T1" fmla="*/ 1971 h 4100"/>
                  <a:gd name="T2" fmla="*/ 657 w 2907"/>
                  <a:gd name="T3" fmla="*/ 1875 h 4100"/>
                  <a:gd name="T4" fmla="*/ 524 w 2907"/>
                  <a:gd name="T5" fmla="*/ 1834 h 4100"/>
                  <a:gd name="T6" fmla="*/ 942 w 2907"/>
                  <a:gd name="T7" fmla="*/ 955 h 4100"/>
                  <a:gd name="T8" fmla="*/ 977 w 2907"/>
                  <a:gd name="T9" fmla="*/ 1103 h 4100"/>
                  <a:gd name="T10" fmla="*/ 1133 w 2907"/>
                  <a:gd name="T11" fmla="*/ 1156 h 4100"/>
                  <a:gd name="T12" fmla="*/ 2892 w 2907"/>
                  <a:gd name="T13" fmla="*/ 478 h 4100"/>
                  <a:gd name="T14" fmla="*/ 582 w 2907"/>
                  <a:gd name="T15" fmla="*/ 324 h 4100"/>
                  <a:gd name="T16" fmla="*/ 1998 w 2907"/>
                  <a:gd name="T17" fmla="*/ 338 h 4100"/>
                  <a:gd name="T18" fmla="*/ 2038 w 2907"/>
                  <a:gd name="T19" fmla="*/ 540 h 4100"/>
                  <a:gd name="T20" fmla="*/ 1909 w 2907"/>
                  <a:gd name="T21" fmla="*/ 427 h 4100"/>
                  <a:gd name="T22" fmla="*/ 1865 w 2907"/>
                  <a:gd name="T23" fmla="*/ 275 h 4100"/>
                  <a:gd name="T24" fmla="*/ 1507 w 2907"/>
                  <a:gd name="T25" fmla="*/ 237 h 4100"/>
                  <a:gd name="T26" fmla="*/ 1403 w 2907"/>
                  <a:gd name="T27" fmla="*/ 303 h 4100"/>
                  <a:gd name="T28" fmla="*/ 1791 w 2907"/>
                  <a:gd name="T29" fmla="*/ 182 h 4100"/>
                  <a:gd name="T30" fmla="*/ 1642 w 2907"/>
                  <a:gd name="T31" fmla="*/ 140 h 4100"/>
                  <a:gd name="T32" fmla="*/ 1619 w 2907"/>
                  <a:gd name="T33" fmla="*/ 169 h 4100"/>
                  <a:gd name="T34" fmla="*/ 1042 w 2907"/>
                  <a:gd name="T35" fmla="*/ 156 h 4100"/>
                  <a:gd name="T36" fmla="*/ 1194 w 2907"/>
                  <a:gd name="T37" fmla="*/ 268 h 4100"/>
                  <a:gd name="T38" fmla="*/ 1156 w 2907"/>
                  <a:gd name="T39" fmla="*/ 416 h 4100"/>
                  <a:gd name="T40" fmla="*/ 1476 w 2907"/>
                  <a:gd name="T41" fmla="*/ 405 h 4100"/>
                  <a:gd name="T42" fmla="*/ 1703 w 2907"/>
                  <a:gd name="T43" fmla="*/ 336 h 4100"/>
                  <a:gd name="T44" fmla="*/ 1639 w 2907"/>
                  <a:gd name="T45" fmla="*/ 486 h 4100"/>
                  <a:gd name="T46" fmla="*/ 1422 w 2907"/>
                  <a:gd name="T47" fmla="*/ 892 h 4100"/>
                  <a:gd name="T48" fmla="*/ 1909 w 2907"/>
                  <a:gd name="T49" fmla="*/ 723 h 4100"/>
                  <a:gd name="T50" fmla="*/ 2005 w 2907"/>
                  <a:gd name="T51" fmla="*/ 912 h 4100"/>
                  <a:gd name="T52" fmla="*/ 1648 w 2907"/>
                  <a:gd name="T53" fmla="*/ 1043 h 4100"/>
                  <a:gd name="T54" fmla="*/ 1692 w 2907"/>
                  <a:gd name="T55" fmla="*/ 1158 h 4100"/>
                  <a:gd name="T56" fmla="*/ 1181 w 2907"/>
                  <a:gd name="T57" fmla="*/ 1345 h 4100"/>
                  <a:gd name="T58" fmla="*/ 803 w 2907"/>
                  <a:gd name="T59" fmla="*/ 1511 h 4100"/>
                  <a:gd name="T60" fmla="*/ 630 w 2907"/>
                  <a:gd name="T61" fmla="*/ 1548 h 4100"/>
                  <a:gd name="T62" fmla="*/ 247 w 2907"/>
                  <a:gd name="T63" fmla="*/ 1562 h 4100"/>
                  <a:gd name="T64" fmla="*/ 366 w 2907"/>
                  <a:gd name="T65" fmla="*/ 1809 h 4100"/>
                  <a:gd name="T66" fmla="*/ 576 w 2907"/>
                  <a:gd name="T67" fmla="*/ 2273 h 4100"/>
                  <a:gd name="T68" fmla="*/ 1154 w 2907"/>
                  <a:gd name="T69" fmla="*/ 2427 h 4100"/>
                  <a:gd name="T70" fmla="*/ 1536 w 2907"/>
                  <a:gd name="T71" fmla="*/ 2727 h 4100"/>
                  <a:gd name="T72" fmla="*/ 2067 w 2907"/>
                  <a:gd name="T73" fmla="*/ 3030 h 4100"/>
                  <a:gd name="T74" fmla="*/ 2259 w 2907"/>
                  <a:gd name="T75" fmla="*/ 3277 h 4100"/>
                  <a:gd name="T76" fmla="*/ 1934 w 2907"/>
                  <a:gd name="T77" fmla="*/ 3646 h 4100"/>
                  <a:gd name="T78" fmla="*/ 1717 w 2907"/>
                  <a:gd name="T79" fmla="*/ 3917 h 4100"/>
                  <a:gd name="T80" fmla="*/ 1621 w 2907"/>
                  <a:gd name="T81" fmla="*/ 4044 h 4100"/>
                  <a:gd name="T82" fmla="*/ 772 w 2907"/>
                  <a:gd name="T83" fmla="*/ 3213 h 4100"/>
                  <a:gd name="T84" fmla="*/ 453 w 2907"/>
                  <a:gd name="T85" fmla="*/ 2707 h 4100"/>
                  <a:gd name="T86" fmla="*/ 209 w 2907"/>
                  <a:gd name="T87" fmla="*/ 1968 h 4100"/>
                  <a:gd name="T88" fmla="*/ 97 w 2907"/>
                  <a:gd name="T89" fmla="*/ 1327 h 4100"/>
                  <a:gd name="T90" fmla="*/ 0 w 2907"/>
                  <a:gd name="T91" fmla="*/ 1468 h 4100"/>
                  <a:gd name="T92" fmla="*/ 163 w 2907"/>
                  <a:gd name="T93" fmla="*/ 981 h 4100"/>
                  <a:gd name="T94" fmla="*/ 653 w 2907"/>
                  <a:gd name="T95" fmla="*/ 516 h 4100"/>
                  <a:gd name="T96" fmla="*/ 782 w 2907"/>
                  <a:gd name="T97" fmla="*/ 285 h 4100"/>
                  <a:gd name="T98" fmla="*/ 631 w 2907"/>
                  <a:gd name="T99" fmla="*/ 289 h 4100"/>
                  <a:gd name="T100" fmla="*/ 818 w 2907"/>
                  <a:gd name="T101" fmla="*/ 190 h 4100"/>
                  <a:gd name="T102" fmla="*/ 1033 w 2907"/>
                  <a:gd name="T103" fmla="*/ 110 h 4100"/>
                  <a:gd name="T104" fmla="*/ 2025 w 2907"/>
                  <a:gd name="T105" fmla="*/ 200 h 4100"/>
                  <a:gd name="T106" fmla="*/ 2040 w 2907"/>
                  <a:gd name="T107" fmla="*/ 73 h 4100"/>
                  <a:gd name="T108" fmla="*/ 1799 w 2907"/>
                  <a:gd name="T109" fmla="*/ 86 h 4100"/>
                  <a:gd name="T110" fmla="*/ 1798 w 2907"/>
                  <a:gd name="T111" fmla="*/ 52 h 4100"/>
                  <a:gd name="T112" fmla="*/ 2673 w 2907"/>
                  <a:gd name="T113" fmla="*/ 172 h 4100"/>
                  <a:gd name="T114" fmla="*/ 2711 w 2907"/>
                  <a:gd name="T115" fmla="*/ 351 h 4100"/>
                  <a:gd name="T116" fmla="*/ 2323 w 2907"/>
                  <a:gd name="T117" fmla="*/ 622 h 4100"/>
                  <a:gd name="T118" fmla="*/ 2233 w 2907"/>
                  <a:gd name="T119" fmla="*/ 240 h 4100"/>
                  <a:gd name="T120" fmla="*/ 2270 w 2907"/>
                  <a:gd name="T121" fmla="*/ 27 h 4100"/>
                  <a:gd name="T122" fmla="*/ 2459 w 2907"/>
                  <a:gd name="T123" fmla="*/ 18 h 4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07" h="4100">
                    <a:moveTo>
                      <a:pt x="892" y="1968"/>
                    </a:moveTo>
                    <a:lnTo>
                      <a:pt x="962" y="2006"/>
                    </a:lnTo>
                    <a:lnTo>
                      <a:pt x="1003" y="2071"/>
                    </a:lnTo>
                    <a:lnTo>
                      <a:pt x="950" y="2119"/>
                    </a:lnTo>
                    <a:lnTo>
                      <a:pt x="933" y="2099"/>
                    </a:lnTo>
                    <a:lnTo>
                      <a:pt x="921" y="2084"/>
                    </a:lnTo>
                    <a:lnTo>
                      <a:pt x="911" y="2073"/>
                    </a:lnTo>
                    <a:lnTo>
                      <a:pt x="901" y="2064"/>
                    </a:lnTo>
                    <a:lnTo>
                      <a:pt x="894" y="2059"/>
                    </a:lnTo>
                    <a:lnTo>
                      <a:pt x="885" y="2056"/>
                    </a:lnTo>
                    <a:lnTo>
                      <a:pt x="875" y="2054"/>
                    </a:lnTo>
                    <a:lnTo>
                      <a:pt x="864" y="2054"/>
                    </a:lnTo>
                    <a:lnTo>
                      <a:pt x="851" y="2056"/>
                    </a:lnTo>
                    <a:lnTo>
                      <a:pt x="845" y="2030"/>
                    </a:lnTo>
                    <a:lnTo>
                      <a:pt x="841" y="2012"/>
                    </a:lnTo>
                    <a:lnTo>
                      <a:pt x="843" y="1998"/>
                    </a:lnTo>
                    <a:lnTo>
                      <a:pt x="845" y="1988"/>
                    </a:lnTo>
                    <a:lnTo>
                      <a:pt x="854" y="1981"/>
                    </a:lnTo>
                    <a:lnTo>
                      <a:pt x="865" y="1977"/>
                    </a:lnTo>
                    <a:lnTo>
                      <a:pt x="881" y="1971"/>
                    </a:lnTo>
                    <a:lnTo>
                      <a:pt x="892" y="1968"/>
                    </a:lnTo>
                    <a:close/>
                    <a:moveTo>
                      <a:pt x="697" y="1863"/>
                    </a:moveTo>
                    <a:lnTo>
                      <a:pt x="706" y="1867"/>
                    </a:lnTo>
                    <a:lnTo>
                      <a:pt x="715" y="1875"/>
                    </a:lnTo>
                    <a:lnTo>
                      <a:pt x="726" y="1888"/>
                    </a:lnTo>
                    <a:lnTo>
                      <a:pt x="739" y="1905"/>
                    </a:lnTo>
                    <a:lnTo>
                      <a:pt x="753" y="1922"/>
                    </a:lnTo>
                    <a:lnTo>
                      <a:pt x="763" y="1934"/>
                    </a:lnTo>
                    <a:lnTo>
                      <a:pt x="772" y="1942"/>
                    </a:lnTo>
                    <a:lnTo>
                      <a:pt x="779" y="1946"/>
                    </a:lnTo>
                    <a:lnTo>
                      <a:pt x="755" y="1966"/>
                    </a:lnTo>
                    <a:lnTo>
                      <a:pt x="728" y="1960"/>
                    </a:lnTo>
                    <a:lnTo>
                      <a:pt x="706" y="1953"/>
                    </a:lnTo>
                    <a:lnTo>
                      <a:pt x="689" y="1947"/>
                    </a:lnTo>
                    <a:lnTo>
                      <a:pt x="677" y="1942"/>
                    </a:lnTo>
                    <a:lnTo>
                      <a:pt x="667" y="1933"/>
                    </a:lnTo>
                    <a:lnTo>
                      <a:pt x="658" y="1920"/>
                    </a:lnTo>
                    <a:lnTo>
                      <a:pt x="648" y="1906"/>
                    </a:lnTo>
                    <a:lnTo>
                      <a:pt x="637" y="1885"/>
                    </a:lnTo>
                    <a:lnTo>
                      <a:pt x="657" y="1875"/>
                    </a:lnTo>
                    <a:lnTo>
                      <a:pt x="674" y="1867"/>
                    </a:lnTo>
                    <a:lnTo>
                      <a:pt x="687" y="1863"/>
                    </a:lnTo>
                    <a:lnTo>
                      <a:pt x="697" y="1863"/>
                    </a:lnTo>
                    <a:close/>
                    <a:moveTo>
                      <a:pt x="499" y="1808"/>
                    </a:moveTo>
                    <a:lnTo>
                      <a:pt x="526" y="1812"/>
                    </a:lnTo>
                    <a:lnTo>
                      <a:pt x="549" y="1813"/>
                    </a:lnTo>
                    <a:lnTo>
                      <a:pt x="577" y="1815"/>
                    </a:lnTo>
                    <a:lnTo>
                      <a:pt x="594" y="1817"/>
                    </a:lnTo>
                    <a:lnTo>
                      <a:pt x="607" y="1823"/>
                    </a:lnTo>
                    <a:lnTo>
                      <a:pt x="617" y="1833"/>
                    </a:lnTo>
                    <a:lnTo>
                      <a:pt x="624" y="1844"/>
                    </a:lnTo>
                    <a:lnTo>
                      <a:pt x="630" y="1856"/>
                    </a:lnTo>
                    <a:lnTo>
                      <a:pt x="633" y="1867"/>
                    </a:lnTo>
                    <a:lnTo>
                      <a:pt x="636" y="1878"/>
                    </a:lnTo>
                    <a:lnTo>
                      <a:pt x="637" y="1885"/>
                    </a:lnTo>
                    <a:lnTo>
                      <a:pt x="623" y="1882"/>
                    </a:lnTo>
                    <a:lnTo>
                      <a:pt x="589" y="1871"/>
                    </a:lnTo>
                    <a:lnTo>
                      <a:pt x="560" y="1858"/>
                    </a:lnTo>
                    <a:lnTo>
                      <a:pt x="539" y="1846"/>
                    </a:lnTo>
                    <a:lnTo>
                      <a:pt x="524" y="1834"/>
                    </a:lnTo>
                    <a:lnTo>
                      <a:pt x="512" y="1825"/>
                    </a:lnTo>
                    <a:lnTo>
                      <a:pt x="505" y="1815"/>
                    </a:lnTo>
                    <a:lnTo>
                      <a:pt x="499" y="1808"/>
                    </a:lnTo>
                    <a:close/>
                    <a:moveTo>
                      <a:pt x="1826" y="1052"/>
                    </a:moveTo>
                    <a:lnTo>
                      <a:pt x="1951" y="1074"/>
                    </a:lnTo>
                    <a:lnTo>
                      <a:pt x="1902" y="1129"/>
                    </a:lnTo>
                    <a:lnTo>
                      <a:pt x="1896" y="1118"/>
                    </a:lnTo>
                    <a:lnTo>
                      <a:pt x="1886" y="1107"/>
                    </a:lnTo>
                    <a:lnTo>
                      <a:pt x="1875" y="1094"/>
                    </a:lnTo>
                    <a:lnTo>
                      <a:pt x="1862" y="1081"/>
                    </a:lnTo>
                    <a:lnTo>
                      <a:pt x="1849" y="1070"/>
                    </a:lnTo>
                    <a:lnTo>
                      <a:pt x="1839" y="1062"/>
                    </a:lnTo>
                    <a:lnTo>
                      <a:pt x="1831" y="1055"/>
                    </a:lnTo>
                    <a:lnTo>
                      <a:pt x="1828" y="1053"/>
                    </a:lnTo>
                    <a:lnTo>
                      <a:pt x="1826" y="1052"/>
                    </a:lnTo>
                    <a:close/>
                    <a:moveTo>
                      <a:pt x="1021" y="921"/>
                    </a:moveTo>
                    <a:lnTo>
                      <a:pt x="1001" y="922"/>
                    </a:lnTo>
                    <a:lnTo>
                      <a:pt x="981" y="928"/>
                    </a:lnTo>
                    <a:lnTo>
                      <a:pt x="962" y="939"/>
                    </a:lnTo>
                    <a:lnTo>
                      <a:pt x="942" y="955"/>
                    </a:lnTo>
                    <a:lnTo>
                      <a:pt x="921" y="976"/>
                    </a:lnTo>
                    <a:lnTo>
                      <a:pt x="940" y="986"/>
                    </a:lnTo>
                    <a:lnTo>
                      <a:pt x="959" y="998"/>
                    </a:lnTo>
                    <a:lnTo>
                      <a:pt x="977" y="1011"/>
                    </a:lnTo>
                    <a:lnTo>
                      <a:pt x="994" y="1024"/>
                    </a:lnTo>
                    <a:lnTo>
                      <a:pt x="960" y="1046"/>
                    </a:lnTo>
                    <a:lnTo>
                      <a:pt x="933" y="1069"/>
                    </a:lnTo>
                    <a:lnTo>
                      <a:pt x="913" y="1088"/>
                    </a:lnTo>
                    <a:lnTo>
                      <a:pt x="896" y="1110"/>
                    </a:lnTo>
                    <a:lnTo>
                      <a:pt x="885" y="1129"/>
                    </a:lnTo>
                    <a:lnTo>
                      <a:pt x="878" y="1149"/>
                    </a:lnTo>
                    <a:lnTo>
                      <a:pt x="871" y="1169"/>
                    </a:lnTo>
                    <a:lnTo>
                      <a:pt x="867" y="1189"/>
                    </a:lnTo>
                    <a:lnTo>
                      <a:pt x="892" y="1176"/>
                    </a:lnTo>
                    <a:lnTo>
                      <a:pt x="909" y="1165"/>
                    </a:lnTo>
                    <a:lnTo>
                      <a:pt x="922" y="1155"/>
                    </a:lnTo>
                    <a:lnTo>
                      <a:pt x="932" y="1145"/>
                    </a:lnTo>
                    <a:lnTo>
                      <a:pt x="947" y="1129"/>
                    </a:lnTo>
                    <a:lnTo>
                      <a:pt x="963" y="1115"/>
                    </a:lnTo>
                    <a:lnTo>
                      <a:pt x="977" y="1103"/>
                    </a:lnTo>
                    <a:lnTo>
                      <a:pt x="990" y="1091"/>
                    </a:lnTo>
                    <a:lnTo>
                      <a:pt x="1000" y="1083"/>
                    </a:lnTo>
                    <a:lnTo>
                      <a:pt x="1006" y="1077"/>
                    </a:lnTo>
                    <a:lnTo>
                      <a:pt x="1008" y="1076"/>
                    </a:lnTo>
                    <a:lnTo>
                      <a:pt x="1023" y="1072"/>
                    </a:lnTo>
                    <a:lnTo>
                      <a:pt x="1040" y="1070"/>
                    </a:lnTo>
                    <a:lnTo>
                      <a:pt x="1057" y="1070"/>
                    </a:lnTo>
                    <a:lnTo>
                      <a:pt x="1072" y="1070"/>
                    </a:lnTo>
                    <a:lnTo>
                      <a:pt x="1018" y="1108"/>
                    </a:lnTo>
                    <a:lnTo>
                      <a:pt x="1014" y="1131"/>
                    </a:lnTo>
                    <a:lnTo>
                      <a:pt x="1007" y="1152"/>
                    </a:lnTo>
                    <a:lnTo>
                      <a:pt x="997" y="1173"/>
                    </a:lnTo>
                    <a:lnTo>
                      <a:pt x="987" y="1194"/>
                    </a:lnTo>
                    <a:lnTo>
                      <a:pt x="979" y="1214"/>
                    </a:lnTo>
                    <a:lnTo>
                      <a:pt x="1008" y="1215"/>
                    </a:lnTo>
                    <a:lnTo>
                      <a:pt x="1037" y="1210"/>
                    </a:lnTo>
                    <a:lnTo>
                      <a:pt x="1062" y="1200"/>
                    </a:lnTo>
                    <a:lnTo>
                      <a:pt x="1086" y="1187"/>
                    </a:lnTo>
                    <a:lnTo>
                      <a:pt x="1110" y="1172"/>
                    </a:lnTo>
                    <a:lnTo>
                      <a:pt x="1133" y="1156"/>
                    </a:lnTo>
                    <a:lnTo>
                      <a:pt x="1156" y="1141"/>
                    </a:lnTo>
                    <a:lnTo>
                      <a:pt x="1180" y="1125"/>
                    </a:lnTo>
                    <a:lnTo>
                      <a:pt x="1204" y="1114"/>
                    </a:lnTo>
                    <a:lnTo>
                      <a:pt x="1207" y="1112"/>
                    </a:lnTo>
                    <a:lnTo>
                      <a:pt x="1181" y="1096"/>
                    </a:lnTo>
                    <a:lnTo>
                      <a:pt x="1160" y="1074"/>
                    </a:lnTo>
                    <a:lnTo>
                      <a:pt x="1145" y="1049"/>
                    </a:lnTo>
                    <a:lnTo>
                      <a:pt x="1130" y="1018"/>
                    </a:lnTo>
                    <a:lnTo>
                      <a:pt x="1119" y="983"/>
                    </a:lnTo>
                    <a:lnTo>
                      <a:pt x="1108" y="942"/>
                    </a:lnTo>
                    <a:lnTo>
                      <a:pt x="1074" y="931"/>
                    </a:lnTo>
                    <a:lnTo>
                      <a:pt x="1045" y="924"/>
                    </a:lnTo>
                    <a:lnTo>
                      <a:pt x="1021" y="921"/>
                    </a:lnTo>
                    <a:close/>
                    <a:moveTo>
                      <a:pt x="2877" y="438"/>
                    </a:moveTo>
                    <a:lnTo>
                      <a:pt x="2905" y="441"/>
                    </a:lnTo>
                    <a:lnTo>
                      <a:pt x="2907" y="448"/>
                    </a:lnTo>
                    <a:lnTo>
                      <a:pt x="2905" y="455"/>
                    </a:lnTo>
                    <a:lnTo>
                      <a:pt x="2904" y="462"/>
                    </a:lnTo>
                    <a:lnTo>
                      <a:pt x="2901" y="471"/>
                    </a:lnTo>
                    <a:lnTo>
                      <a:pt x="2892" y="478"/>
                    </a:lnTo>
                    <a:lnTo>
                      <a:pt x="2881" y="485"/>
                    </a:lnTo>
                    <a:lnTo>
                      <a:pt x="2863" y="492"/>
                    </a:lnTo>
                    <a:lnTo>
                      <a:pt x="2836" y="499"/>
                    </a:lnTo>
                    <a:lnTo>
                      <a:pt x="2802" y="506"/>
                    </a:lnTo>
                    <a:lnTo>
                      <a:pt x="2785" y="493"/>
                    </a:lnTo>
                    <a:lnTo>
                      <a:pt x="2768" y="481"/>
                    </a:lnTo>
                    <a:lnTo>
                      <a:pt x="2751" y="469"/>
                    </a:lnTo>
                    <a:lnTo>
                      <a:pt x="2769" y="458"/>
                    </a:lnTo>
                    <a:lnTo>
                      <a:pt x="2792" y="450"/>
                    </a:lnTo>
                    <a:lnTo>
                      <a:pt x="2817" y="443"/>
                    </a:lnTo>
                    <a:lnTo>
                      <a:pt x="2847" y="438"/>
                    </a:lnTo>
                    <a:lnTo>
                      <a:pt x="2877" y="438"/>
                    </a:lnTo>
                    <a:close/>
                    <a:moveTo>
                      <a:pt x="610" y="299"/>
                    </a:moveTo>
                    <a:lnTo>
                      <a:pt x="603" y="306"/>
                    </a:lnTo>
                    <a:lnTo>
                      <a:pt x="602" y="309"/>
                    </a:lnTo>
                    <a:lnTo>
                      <a:pt x="611" y="299"/>
                    </a:lnTo>
                    <a:lnTo>
                      <a:pt x="606" y="307"/>
                    </a:lnTo>
                    <a:lnTo>
                      <a:pt x="600" y="313"/>
                    </a:lnTo>
                    <a:lnTo>
                      <a:pt x="590" y="320"/>
                    </a:lnTo>
                    <a:lnTo>
                      <a:pt x="582" y="324"/>
                    </a:lnTo>
                    <a:lnTo>
                      <a:pt x="593" y="312"/>
                    </a:lnTo>
                    <a:lnTo>
                      <a:pt x="602" y="305"/>
                    </a:lnTo>
                    <a:lnTo>
                      <a:pt x="599" y="309"/>
                    </a:lnTo>
                    <a:lnTo>
                      <a:pt x="610" y="299"/>
                    </a:lnTo>
                    <a:close/>
                    <a:moveTo>
                      <a:pt x="1868" y="274"/>
                    </a:moveTo>
                    <a:lnTo>
                      <a:pt x="1860" y="292"/>
                    </a:lnTo>
                    <a:lnTo>
                      <a:pt x="1858" y="305"/>
                    </a:lnTo>
                    <a:lnTo>
                      <a:pt x="1858" y="313"/>
                    </a:lnTo>
                    <a:lnTo>
                      <a:pt x="1860" y="316"/>
                    </a:lnTo>
                    <a:lnTo>
                      <a:pt x="1876" y="305"/>
                    </a:lnTo>
                    <a:lnTo>
                      <a:pt x="1889" y="295"/>
                    </a:lnTo>
                    <a:lnTo>
                      <a:pt x="1899" y="288"/>
                    </a:lnTo>
                    <a:lnTo>
                      <a:pt x="1909" y="281"/>
                    </a:lnTo>
                    <a:lnTo>
                      <a:pt x="1917" y="300"/>
                    </a:lnTo>
                    <a:lnTo>
                      <a:pt x="1927" y="320"/>
                    </a:lnTo>
                    <a:lnTo>
                      <a:pt x="1934" y="319"/>
                    </a:lnTo>
                    <a:lnTo>
                      <a:pt x="1944" y="319"/>
                    </a:lnTo>
                    <a:lnTo>
                      <a:pt x="1958" y="323"/>
                    </a:lnTo>
                    <a:lnTo>
                      <a:pt x="1977" y="330"/>
                    </a:lnTo>
                    <a:lnTo>
                      <a:pt x="1998" y="338"/>
                    </a:lnTo>
                    <a:lnTo>
                      <a:pt x="2014" y="344"/>
                    </a:lnTo>
                    <a:lnTo>
                      <a:pt x="2023" y="347"/>
                    </a:lnTo>
                    <a:lnTo>
                      <a:pt x="2025" y="362"/>
                    </a:lnTo>
                    <a:lnTo>
                      <a:pt x="2031" y="376"/>
                    </a:lnTo>
                    <a:lnTo>
                      <a:pt x="2043" y="391"/>
                    </a:lnTo>
                    <a:lnTo>
                      <a:pt x="2062" y="405"/>
                    </a:lnTo>
                    <a:lnTo>
                      <a:pt x="2060" y="416"/>
                    </a:lnTo>
                    <a:lnTo>
                      <a:pt x="2060" y="429"/>
                    </a:lnTo>
                    <a:lnTo>
                      <a:pt x="2062" y="441"/>
                    </a:lnTo>
                    <a:lnTo>
                      <a:pt x="2063" y="454"/>
                    </a:lnTo>
                    <a:lnTo>
                      <a:pt x="2066" y="464"/>
                    </a:lnTo>
                    <a:lnTo>
                      <a:pt x="2072" y="471"/>
                    </a:lnTo>
                    <a:lnTo>
                      <a:pt x="2080" y="475"/>
                    </a:lnTo>
                    <a:lnTo>
                      <a:pt x="2090" y="474"/>
                    </a:lnTo>
                    <a:lnTo>
                      <a:pt x="2089" y="484"/>
                    </a:lnTo>
                    <a:lnTo>
                      <a:pt x="2083" y="508"/>
                    </a:lnTo>
                    <a:lnTo>
                      <a:pt x="2072" y="526"/>
                    </a:lnTo>
                    <a:lnTo>
                      <a:pt x="2060" y="541"/>
                    </a:lnTo>
                    <a:lnTo>
                      <a:pt x="2050" y="553"/>
                    </a:lnTo>
                    <a:lnTo>
                      <a:pt x="2038" y="540"/>
                    </a:lnTo>
                    <a:lnTo>
                      <a:pt x="2025" y="530"/>
                    </a:lnTo>
                    <a:lnTo>
                      <a:pt x="2011" y="522"/>
                    </a:lnTo>
                    <a:lnTo>
                      <a:pt x="1998" y="516"/>
                    </a:lnTo>
                    <a:lnTo>
                      <a:pt x="1985" y="513"/>
                    </a:lnTo>
                    <a:lnTo>
                      <a:pt x="1971" y="516"/>
                    </a:lnTo>
                    <a:lnTo>
                      <a:pt x="1955" y="523"/>
                    </a:lnTo>
                    <a:lnTo>
                      <a:pt x="1940" y="536"/>
                    </a:lnTo>
                    <a:lnTo>
                      <a:pt x="1924" y="556"/>
                    </a:lnTo>
                    <a:lnTo>
                      <a:pt x="1907" y="581"/>
                    </a:lnTo>
                    <a:lnTo>
                      <a:pt x="1889" y="615"/>
                    </a:lnTo>
                    <a:lnTo>
                      <a:pt x="1851" y="544"/>
                    </a:lnTo>
                    <a:lnTo>
                      <a:pt x="1804" y="541"/>
                    </a:lnTo>
                    <a:lnTo>
                      <a:pt x="1757" y="537"/>
                    </a:lnTo>
                    <a:lnTo>
                      <a:pt x="1785" y="532"/>
                    </a:lnTo>
                    <a:lnTo>
                      <a:pt x="1812" y="526"/>
                    </a:lnTo>
                    <a:lnTo>
                      <a:pt x="1842" y="524"/>
                    </a:lnTo>
                    <a:lnTo>
                      <a:pt x="1858" y="498"/>
                    </a:lnTo>
                    <a:lnTo>
                      <a:pt x="1873" y="474"/>
                    </a:lnTo>
                    <a:lnTo>
                      <a:pt x="1890" y="451"/>
                    </a:lnTo>
                    <a:lnTo>
                      <a:pt x="1909" y="427"/>
                    </a:lnTo>
                    <a:lnTo>
                      <a:pt x="1931" y="400"/>
                    </a:lnTo>
                    <a:lnTo>
                      <a:pt x="1924" y="383"/>
                    </a:lnTo>
                    <a:lnTo>
                      <a:pt x="1913" y="369"/>
                    </a:lnTo>
                    <a:lnTo>
                      <a:pt x="1896" y="358"/>
                    </a:lnTo>
                    <a:lnTo>
                      <a:pt x="1876" y="350"/>
                    </a:lnTo>
                    <a:lnTo>
                      <a:pt x="1856" y="347"/>
                    </a:lnTo>
                    <a:lnTo>
                      <a:pt x="1835" y="347"/>
                    </a:lnTo>
                    <a:lnTo>
                      <a:pt x="1818" y="352"/>
                    </a:lnTo>
                    <a:lnTo>
                      <a:pt x="1809" y="336"/>
                    </a:lnTo>
                    <a:lnTo>
                      <a:pt x="1804" y="323"/>
                    </a:lnTo>
                    <a:lnTo>
                      <a:pt x="1799" y="316"/>
                    </a:lnTo>
                    <a:lnTo>
                      <a:pt x="1798" y="313"/>
                    </a:lnTo>
                    <a:lnTo>
                      <a:pt x="1797" y="312"/>
                    </a:lnTo>
                    <a:lnTo>
                      <a:pt x="1797" y="310"/>
                    </a:lnTo>
                    <a:lnTo>
                      <a:pt x="1807" y="302"/>
                    </a:lnTo>
                    <a:lnTo>
                      <a:pt x="1815" y="295"/>
                    </a:lnTo>
                    <a:lnTo>
                      <a:pt x="1824" y="290"/>
                    </a:lnTo>
                    <a:lnTo>
                      <a:pt x="1833" y="286"/>
                    </a:lnTo>
                    <a:lnTo>
                      <a:pt x="1846" y="281"/>
                    </a:lnTo>
                    <a:lnTo>
                      <a:pt x="1865" y="275"/>
                    </a:lnTo>
                    <a:lnTo>
                      <a:pt x="1868" y="274"/>
                    </a:lnTo>
                    <a:close/>
                    <a:moveTo>
                      <a:pt x="1781" y="233"/>
                    </a:moveTo>
                    <a:lnTo>
                      <a:pt x="1782" y="269"/>
                    </a:lnTo>
                    <a:lnTo>
                      <a:pt x="1781" y="302"/>
                    </a:lnTo>
                    <a:lnTo>
                      <a:pt x="1773" y="330"/>
                    </a:lnTo>
                    <a:lnTo>
                      <a:pt x="1773" y="326"/>
                    </a:lnTo>
                    <a:lnTo>
                      <a:pt x="1770" y="299"/>
                    </a:lnTo>
                    <a:lnTo>
                      <a:pt x="1770" y="278"/>
                    </a:lnTo>
                    <a:lnTo>
                      <a:pt x="1771" y="262"/>
                    </a:lnTo>
                    <a:lnTo>
                      <a:pt x="1774" y="251"/>
                    </a:lnTo>
                    <a:lnTo>
                      <a:pt x="1777" y="241"/>
                    </a:lnTo>
                    <a:lnTo>
                      <a:pt x="1780" y="235"/>
                    </a:lnTo>
                    <a:lnTo>
                      <a:pt x="1781" y="233"/>
                    </a:lnTo>
                    <a:close/>
                    <a:moveTo>
                      <a:pt x="1472" y="178"/>
                    </a:moveTo>
                    <a:lnTo>
                      <a:pt x="1480" y="186"/>
                    </a:lnTo>
                    <a:lnTo>
                      <a:pt x="1486" y="192"/>
                    </a:lnTo>
                    <a:lnTo>
                      <a:pt x="1489" y="199"/>
                    </a:lnTo>
                    <a:lnTo>
                      <a:pt x="1490" y="209"/>
                    </a:lnTo>
                    <a:lnTo>
                      <a:pt x="1490" y="223"/>
                    </a:lnTo>
                    <a:lnTo>
                      <a:pt x="1507" y="237"/>
                    </a:lnTo>
                    <a:lnTo>
                      <a:pt x="1524" y="252"/>
                    </a:lnTo>
                    <a:lnTo>
                      <a:pt x="1543" y="245"/>
                    </a:lnTo>
                    <a:lnTo>
                      <a:pt x="1554" y="241"/>
                    </a:lnTo>
                    <a:lnTo>
                      <a:pt x="1564" y="240"/>
                    </a:lnTo>
                    <a:lnTo>
                      <a:pt x="1571" y="240"/>
                    </a:lnTo>
                    <a:lnTo>
                      <a:pt x="1573" y="245"/>
                    </a:lnTo>
                    <a:lnTo>
                      <a:pt x="1578" y="252"/>
                    </a:lnTo>
                    <a:lnTo>
                      <a:pt x="1587" y="259"/>
                    </a:lnTo>
                    <a:lnTo>
                      <a:pt x="1601" y="265"/>
                    </a:lnTo>
                    <a:lnTo>
                      <a:pt x="1624" y="271"/>
                    </a:lnTo>
                    <a:lnTo>
                      <a:pt x="1611" y="281"/>
                    </a:lnTo>
                    <a:lnTo>
                      <a:pt x="1571" y="309"/>
                    </a:lnTo>
                    <a:lnTo>
                      <a:pt x="1536" y="328"/>
                    </a:lnTo>
                    <a:lnTo>
                      <a:pt x="1502" y="341"/>
                    </a:lnTo>
                    <a:lnTo>
                      <a:pt x="1471" y="345"/>
                    </a:lnTo>
                    <a:lnTo>
                      <a:pt x="1444" y="344"/>
                    </a:lnTo>
                    <a:lnTo>
                      <a:pt x="1421" y="337"/>
                    </a:lnTo>
                    <a:lnTo>
                      <a:pt x="1403" y="324"/>
                    </a:lnTo>
                    <a:lnTo>
                      <a:pt x="1390" y="307"/>
                    </a:lnTo>
                    <a:lnTo>
                      <a:pt x="1403" y="303"/>
                    </a:lnTo>
                    <a:lnTo>
                      <a:pt x="1414" y="300"/>
                    </a:lnTo>
                    <a:lnTo>
                      <a:pt x="1425" y="297"/>
                    </a:lnTo>
                    <a:lnTo>
                      <a:pt x="1434" y="296"/>
                    </a:lnTo>
                    <a:lnTo>
                      <a:pt x="1438" y="295"/>
                    </a:lnTo>
                    <a:lnTo>
                      <a:pt x="1442" y="288"/>
                    </a:lnTo>
                    <a:lnTo>
                      <a:pt x="1445" y="281"/>
                    </a:lnTo>
                    <a:lnTo>
                      <a:pt x="1448" y="274"/>
                    </a:lnTo>
                    <a:lnTo>
                      <a:pt x="1449" y="259"/>
                    </a:lnTo>
                    <a:lnTo>
                      <a:pt x="1446" y="245"/>
                    </a:lnTo>
                    <a:lnTo>
                      <a:pt x="1446" y="233"/>
                    </a:lnTo>
                    <a:lnTo>
                      <a:pt x="1449" y="220"/>
                    </a:lnTo>
                    <a:lnTo>
                      <a:pt x="1455" y="210"/>
                    </a:lnTo>
                    <a:lnTo>
                      <a:pt x="1462" y="200"/>
                    </a:lnTo>
                    <a:lnTo>
                      <a:pt x="1469" y="190"/>
                    </a:lnTo>
                    <a:lnTo>
                      <a:pt x="1472" y="179"/>
                    </a:lnTo>
                    <a:lnTo>
                      <a:pt x="1472" y="178"/>
                    </a:lnTo>
                    <a:close/>
                    <a:moveTo>
                      <a:pt x="1795" y="144"/>
                    </a:moveTo>
                    <a:lnTo>
                      <a:pt x="1794" y="162"/>
                    </a:lnTo>
                    <a:lnTo>
                      <a:pt x="1794" y="180"/>
                    </a:lnTo>
                    <a:lnTo>
                      <a:pt x="1791" y="182"/>
                    </a:lnTo>
                    <a:lnTo>
                      <a:pt x="1775" y="195"/>
                    </a:lnTo>
                    <a:lnTo>
                      <a:pt x="1761" y="203"/>
                    </a:lnTo>
                    <a:lnTo>
                      <a:pt x="1750" y="207"/>
                    </a:lnTo>
                    <a:lnTo>
                      <a:pt x="1741" y="209"/>
                    </a:lnTo>
                    <a:lnTo>
                      <a:pt x="1736" y="209"/>
                    </a:lnTo>
                    <a:lnTo>
                      <a:pt x="1731" y="209"/>
                    </a:lnTo>
                    <a:lnTo>
                      <a:pt x="1756" y="166"/>
                    </a:lnTo>
                    <a:lnTo>
                      <a:pt x="1757" y="164"/>
                    </a:lnTo>
                    <a:lnTo>
                      <a:pt x="1758" y="162"/>
                    </a:lnTo>
                    <a:lnTo>
                      <a:pt x="1765" y="158"/>
                    </a:lnTo>
                    <a:lnTo>
                      <a:pt x="1777" y="152"/>
                    </a:lnTo>
                    <a:lnTo>
                      <a:pt x="1792" y="145"/>
                    </a:lnTo>
                    <a:lnTo>
                      <a:pt x="1795" y="144"/>
                    </a:lnTo>
                    <a:close/>
                    <a:moveTo>
                      <a:pt x="1612" y="130"/>
                    </a:moveTo>
                    <a:lnTo>
                      <a:pt x="1614" y="131"/>
                    </a:lnTo>
                    <a:lnTo>
                      <a:pt x="1614" y="133"/>
                    </a:lnTo>
                    <a:lnTo>
                      <a:pt x="1617" y="135"/>
                    </a:lnTo>
                    <a:lnTo>
                      <a:pt x="1618" y="137"/>
                    </a:lnTo>
                    <a:lnTo>
                      <a:pt x="1622" y="138"/>
                    </a:lnTo>
                    <a:lnTo>
                      <a:pt x="1642" y="140"/>
                    </a:lnTo>
                    <a:lnTo>
                      <a:pt x="1663" y="140"/>
                    </a:lnTo>
                    <a:lnTo>
                      <a:pt x="1666" y="141"/>
                    </a:lnTo>
                    <a:lnTo>
                      <a:pt x="1659" y="151"/>
                    </a:lnTo>
                    <a:lnTo>
                      <a:pt x="1655" y="159"/>
                    </a:lnTo>
                    <a:lnTo>
                      <a:pt x="1653" y="171"/>
                    </a:lnTo>
                    <a:lnTo>
                      <a:pt x="1653" y="185"/>
                    </a:lnTo>
                    <a:lnTo>
                      <a:pt x="1655" y="197"/>
                    </a:lnTo>
                    <a:lnTo>
                      <a:pt x="1656" y="210"/>
                    </a:lnTo>
                    <a:lnTo>
                      <a:pt x="1678" y="200"/>
                    </a:lnTo>
                    <a:lnTo>
                      <a:pt x="1700" y="187"/>
                    </a:lnTo>
                    <a:lnTo>
                      <a:pt x="1695" y="195"/>
                    </a:lnTo>
                    <a:lnTo>
                      <a:pt x="1661" y="237"/>
                    </a:lnTo>
                    <a:lnTo>
                      <a:pt x="1625" y="231"/>
                    </a:lnTo>
                    <a:lnTo>
                      <a:pt x="1614" y="226"/>
                    </a:lnTo>
                    <a:lnTo>
                      <a:pt x="1604" y="219"/>
                    </a:lnTo>
                    <a:lnTo>
                      <a:pt x="1595" y="209"/>
                    </a:lnTo>
                    <a:lnTo>
                      <a:pt x="1585" y="200"/>
                    </a:lnTo>
                    <a:lnTo>
                      <a:pt x="1574" y="196"/>
                    </a:lnTo>
                    <a:lnTo>
                      <a:pt x="1597" y="182"/>
                    </a:lnTo>
                    <a:lnTo>
                      <a:pt x="1619" y="169"/>
                    </a:lnTo>
                    <a:lnTo>
                      <a:pt x="1618" y="169"/>
                    </a:lnTo>
                    <a:lnTo>
                      <a:pt x="1615" y="169"/>
                    </a:lnTo>
                    <a:lnTo>
                      <a:pt x="1608" y="169"/>
                    </a:lnTo>
                    <a:lnTo>
                      <a:pt x="1597" y="169"/>
                    </a:lnTo>
                    <a:lnTo>
                      <a:pt x="1578" y="168"/>
                    </a:lnTo>
                    <a:lnTo>
                      <a:pt x="1550" y="168"/>
                    </a:lnTo>
                    <a:lnTo>
                      <a:pt x="1547" y="158"/>
                    </a:lnTo>
                    <a:lnTo>
                      <a:pt x="1556" y="154"/>
                    </a:lnTo>
                    <a:lnTo>
                      <a:pt x="1566" y="149"/>
                    </a:lnTo>
                    <a:lnTo>
                      <a:pt x="1577" y="144"/>
                    </a:lnTo>
                    <a:lnTo>
                      <a:pt x="1592" y="138"/>
                    </a:lnTo>
                    <a:lnTo>
                      <a:pt x="1612" y="130"/>
                    </a:lnTo>
                    <a:close/>
                    <a:moveTo>
                      <a:pt x="1041" y="104"/>
                    </a:moveTo>
                    <a:lnTo>
                      <a:pt x="1024" y="123"/>
                    </a:lnTo>
                    <a:lnTo>
                      <a:pt x="1007" y="141"/>
                    </a:lnTo>
                    <a:lnTo>
                      <a:pt x="1031" y="140"/>
                    </a:lnTo>
                    <a:lnTo>
                      <a:pt x="1055" y="140"/>
                    </a:lnTo>
                    <a:lnTo>
                      <a:pt x="1051" y="145"/>
                    </a:lnTo>
                    <a:lnTo>
                      <a:pt x="1047" y="151"/>
                    </a:lnTo>
                    <a:lnTo>
                      <a:pt x="1042" y="156"/>
                    </a:lnTo>
                    <a:lnTo>
                      <a:pt x="1047" y="162"/>
                    </a:lnTo>
                    <a:lnTo>
                      <a:pt x="1051" y="168"/>
                    </a:lnTo>
                    <a:lnTo>
                      <a:pt x="1055" y="173"/>
                    </a:lnTo>
                    <a:lnTo>
                      <a:pt x="1044" y="190"/>
                    </a:lnTo>
                    <a:lnTo>
                      <a:pt x="1034" y="209"/>
                    </a:lnTo>
                    <a:lnTo>
                      <a:pt x="1064" y="203"/>
                    </a:lnTo>
                    <a:lnTo>
                      <a:pt x="1088" y="199"/>
                    </a:lnTo>
                    <a:lnTo>
                      <a:pt x="1105" y="196"/>
                    </a:lnTo>
                    <a:lnTo>
                      <a:pt x="1120" y="196"/>
                    </a:lnTo>
                    <a:lnTo>
                      <a:pt x="1132" y="197"/>
                    </a:lnTo>
                    <a:lnTo>
                      <a:pt x="1142" y="199"/>
                    </a:lnTo>
                    <a:lnTo>
                      <a:pt x="1153" y="202"/>
                    </a:lnTo>
                    <a:lnTo>
                      <a:pt x="1139" y="223"/>
                    </a:lnTo>
                    <a:lnTo>
                      <a:pt x="1125" y="244"/>
                    </a:lnTo>
                    <a:lnTo>
                      <a:pt x="1110" y="265"/>
                    </a:lnTo>
                    <a:lnTo>
                      <a:pt x="1129" y="271"/>
                    </a:lnTo>
                    <a:lnTo>
                      <a:pt x="1146" y="275"/>
                    </a:lnTo>
                    <a:lnTo>
                      <a:pt x="1160" y="275"/>
                    </a:lnTo>
                    <a:lnTo>
                      <a:pt x="1176" y="272"/>
                    </a:lnTo>
                    <a:lnTo>
                      <a:pt x="1194" y="268"/>
                    </a:lnTo>
                    <a:lnTo>
                      <a:pt x="1215" y="259"/>
                    </a:lnTo>
                    <a:lnTo>
                      <a:pt x="1269" y="279"/>
                    </a:lnTo>
                    <a:lnTo>
                      <a:pt x="1254" y="320"/>
                    </a:lnTo>
                    <a:lnTo>
                      <a:pt x="1296" y="333"/>
                    </a:lnTo>
                    <a:lnTo>
                      <a:pt x="1266" y="348"/>
                    </a:lnTo>
                    <a:lnTo>
                      <a:pt x="1242" y="360"/>
                    </a:lnTo>
                    <a:lnTo>
                      <a:pt x="1221" y="368"/>
                    </a:lnTo>
                    <a:lnTo>
                      <a:pt x="1203" y="375"/>
                    </a:lnTo>
                    <a:lnTo>
                      <a:pt x="1186" y="382"/>
                    </a:lnTo>
                    <a:lnTo>
                      <a:pt x="1169" y="386"/>
                    </a:lnTo>
                    <a:lnTo>
                      <a:pt x="1150" y="391"/>
                    </a:lnTo>
                    <a:lnTo>
                      <a:pt x="1127" y="396"/>
                    </a:lnTo>
                    <a:lnTo>
                      <a:pt x="1101" y="400"/>
                    </a:lnTo>
                    <a:lnTo>
                      <a:pt x="1106" y="407"/>
                    </a:lnTo>
                    <a:lnTo>
                      <a:pt x="1112" y="413"/>
                    </a:lnTo>
                    <a:lnTo>
                      <a:pt x="1119" y="417"/>
                    </a:lnTo>
                    <a:lnTo>
                      <a:pt x="1125" y="420"/>
                    </a:lnTo>
                    <a:lnTo>
                      <a:pt x="1133" y="420"/>
                    </a:lnTo>
                    <a:lnTo>
                      <a:pt x="1143" y="419"/>
                    </a:lnTo>
                    <a:lnTo>
                      <a:pt x="1156" y="416"/>
                    </a:lnTo>
                    <a:lnTo>
                      <a:pt x="1171" y="410"/>
                    </a:lnTo>
                    <a:lnTo>
                      <a:pt x="1191" y="402"/>
                    </a:lnTo>
                    <a:lnTo>
                      <a:pt x="1215" y="391"/>
                    </a:lnTo>
                    <a:lnTo>
                      <a:pt x="1244" y="376"/>
                    </a:lnTo>
                    <a:lnTo>
                      <a:pt x="1278" y="360"/>
                    </a:lnTo>
                    <a:lnTo>
                      <a:pt x="1317" y="340"/>
                    </a:lnTo>
                    <a:lnTo>
                      <a:pt x="1322" y="362"/>
                    </a:lnTo>
                    <a:lnTo>
                      <a:pt x="1325" y="386"/>
                    </a:lnTo>
                    <a:lnTo>
                      <a:pt x="1344" y="391"/>
                    </a:lnTo>
                    <a:lnTo>
                      <a:pt x="1364" y="396"/>
                    </a:lnTo>
                    <a:lnTo>
                      <a:pt x="1361" y="402"/>
                    </a:lnTo>
                    <a:lnTo>
                      <a:pt x="1359" y="409"/>
                    </a:lnTo>
                    <a:lnTo>
                      <a:pt x="1356" y="415"/>
                    </a:lnTo>
                    <a:lnTo>
                      <a:pt x="1377" y="406"/>
                    </a:lnTo>
                    <a:lnTo>
                      <a:pt x="1400" y="395"/>
                    </a:lnTo>
                    <a:lnTo>
                      <a:pt x="1420" y="386"/>
                    </a:lnTo>
                    <a:lnTo>
                      <a:pt x="1438" y="393"/>
                    </a:lnTo>
                    <a:lnTo>
                      <a:pt x="1452" y="398"/>
                    </a:lnTo>
                    <a:lnTo>
                      <a:pt x="1463" y="402"/>
                    </a:lnTo>
                    <a:lnTo>
                      <a:pt x="1476" y="405"/>
                    </a:lnTo>
                    <a:lnTo>
                      <a:pt x="1489" y="406"/>
                    </a:lnTo>
                    <a:lnTo>
                      <a:pt x="1507" y="407"/>
                    </a:lnTo>
                    <a:lnTo>
                      <a:pt x="1510" y="415"/>
                    </a:lnTo>
                    <a:lnTo>
                      <a:pt x="1512" y="422"/>
                    </a:lnTo>
                    <a:lnTo>
                      <a:pt x="1515" y="429"/>
                    </a:lnTo>
                    <a:lnTo>
                      <a:pt x="1536" y="429"/>
                    </a:lnTo>
                    <a:lnTo>
                      <a:pt x="1554" y="430"/>
                    </a:lnTo>
                    <a:lnTo>
                      <a:pt x="1570" y="429"/>
                    </a:lnTo>
                    <a:lnTo>
                      <a:pt x="1584" y="426"/>
                    </a:lnTo>
                    <a:lnTo>
                      <a:pt x="1597" y="420"/>
                    </a:lnTo>
                    <a:lnTo>
                      <a:pt x="1608" y="412"/>
                    </a:lnTo>
                    <a:lnTo>
                      <a:pt x="1619" y="400"/>
                    </a:lnTo>
                    <a:lnTo>
                      <a:pt x="1631" y="385"/>
                    </a:lnTo>
                    <a:lnTo>
                      <a:pt x="1644" y="365"/>
                    </a:lnTo>
                    <a:lnTo>
                      <a:pt x="1659" y="340"/>
                    </a:lnTo>
                    <a:lnTo>
                      <a:pt x="1676" y="309"/>
                    </a:lnTo>
                    <a:lnTo>
                      <a:pt x="1696" y="272"/>
                    </a:lnTo>
                    <a:lnTo>
                      <a:pt x="1703" y="275"/>
                    </a:lnTo>
                    <a:lnTo>
                      <a:pt x="1704" y="306"/>
                    </a:lnTo>
                    <a:lnTo>
                      <a:pt x="1703" y="336"/>
                    </a:lnTo>
                    <a:lnTo>
                      <a:pt x="1703" y="367"/>
                    </a:lnTo>
                    <a:lnTo>
                      <a:pt x="1707" y="398"/>
                    </a:lnTo>
                    <a:lnTo>
                      <a:pt x="1717" y="427"/>
                    </a:lnTo>
                    <a:lnTo>
                      <a:pt x="1731" y="423"/>
                    </a:lnTo>
                    <a:lnTo>
                      <a:pt x="1746" y="419"/>
                    </a:lnTo>
                    <a:lnTo>
                      <a:pt x="1760" y="415"/>
                    </a:lnTo>
                    <a:lnTo>
                      <a:pt x="1778" y="406"/>
                    </a:lnTo>
                    <a:lnTo>
                      <a:pt x="1802" y="396"/>
                    </a:lnTo>
                    <a:lnTo>
                      <a:pt x="1818" y="438"/>
                    </a:lnTo>
                    <a:lnTo>
                      <a:pt x="1797" y="457"/>
                    </a:lnTo>
                    <a:lnTo>
                      <a:pt x="1775" y="475"/>
                    </a:lnTo>
                    <a:lnTo>
                      <a:pt x="1756" y="495"/>
                    </a:lnTo>
                    <a:lnTo>
                      <a:pt x="1739" y="486"/>
                    </a:lnTo>
                    <a:lnTo>
                      <a:pt x="1724" y="481"/>
                    </a:lnTo>
                    <a:lnTo>
                      <a:pt x="1712" y="477"/>
                    </a:lnTo>
                    <a:lnTo>
                      <a:pt x="1699" y="474"/>
                    </a:lnTo>
                    <a:lnTo>
                      <a:pt x="1686" y="474"/>
                    </a:lnTo>
                    <a:lnTo>
                      <a:pt x="1672" y="475"/>
                    </a:lnTo>
                    <a:lnTo>
                      <a:pt x="1656" y="479"/>
                    </a:lnTo>
                    <a:lnTo>
                      <a:pt x="1639" y="486"/>
                    </a:lnTo>
                    <a:lnTo>
                      <a:pt x="1619" y="496"/>
                    </a:lnTo>
                    <a:lnTo>
                      <a:pt x="1595" y="509"/>
                    </a:lnTo>
                    <a:lnTo>
                      <a:pt x="1567" y="524"/>
                    </a:lnTo>
                    <a:lnTo>
                      <a:pt x="1534" y="544"/>
                    </a:lnTo>
                    <a:lnTo>
                      <a:pt x="1496" y="568"/>
                    </a:lnTo>
                    <a:lnTo>
                      <a:pt x="1452" y="596"/>
                    </a:lnTo>
                    <a:lnTo>
                      <a:pt x="1383" y="632"/>
                    </a:lnTo>
                    <a:lnTo>
                      <a:pt x="1353" y="647"/>
                    </a:lnTo>
                    <a:lnTo>
                      <a:pt x="1322" y="663"/>
                    </a:lnTo>
                    <a:lnTo>
                      <a:pt x="1292" y="678"/>
                    </a:lnTo>
                    <a:lnTo>
                      <a:pt x="1293" y="701"/>
                    </a:lnTo>
                    <a:lnTo>
                      <a:pt x="1298" y="729"/>
                    </a:lnTo>
                    <a:lnTo>
                      <a:pt x="1302" y="761"/>
                    </a:lnTo>
                    <a:lnTo>
                      <a:pt x="1309" y="797"/>
                    </a:lnTo>
                    <a:lnTo>
                      <a:pt x="1317" y="833"/>
                    </a:lnTo>
                    <a:lnTo>
                      <a:pt x="1327" y="869"/>
                    </a:lnTo>
                    <a:lnTo>
                      <a:pt x="1340" y="901"/>
                    </a:lnTo>
                    <a:lnTo>
                      <a:pt x="1353" y="928"/>
                    </a:lnTo>
                    <a:lnTo>
                      <a:pt x="1367" y="950"/>
                    </a:lnTo>
                    <a:lnTo>
                      <a:pt x="1422" y="892"/>
                    </a:lnTo>
                    <a:lnTo>
                      <a:pt x="1479" y="836"/>
                    </a:lnTo>
                    <a:lnTo>
                      <a:pt x="1537" y="781"/>
                    </a:lnTo>
                    <a:lnTo>
                      <a:pt x="1594" y="726"/>
                    </a:lnTo>
                    <a:lnTo>
                      <a:pt x="1648" y="667"/>
                    </a:lnTo>
                    <a:lnTo>
                      <a:pt x="1716" y="674"/>
                    </a:lnTo>
                    <a:lnTo>
                      <a:pt x="1717" y="642"/>
                    </a:lnTo>
                    <a:lnTo>
                      <a:pt x="1720" y="608"/>
                    </a:lnTo>
                    <a:lnTo>
                      <a:pt x="1730" y="610"/>
                    </a:lnTo>
                    <a:lnTo>
                      <a:pt x="1737" y="612"/>
                    </a:lnTo>
                    <a:lnTo>
                      <a:pt x="1746" y="616"/>
                    </a:lnTo>
                    <a:lnTo>
                      <a:pt x="1753" y="620"/>
                    </a:lnTo>
                    <a:lnTo>
                      <a:pt x="1760" y="629"/>
                    </a:lnTo>
                    <a:lnTo>
                      <a:pt x="1768" y="639"/>
                    </a:lnTo>
                    <a:lnTo>
                      <a:pt x="1778" y="654"/>
                    </a:lnTo>
                    <a:lnTo>
                      <a:pt x="1791" y="674"/>
                    </a:lnTo>
                    <a:lnTo>
                      <a:pt x="1805" y="698"/>
                    </a:lnTo>
                    <a:lnTo>
                      <a:pt x="1824" y="729"/>
                    </a:lnTo>
                    <a:lnTo>
                      <a:pt x="1853" y="725"/>
                    </a:lnTo>
                    <a:lnTo>
                      <a:pt x="1880" y="722"/>
                    </a:lnTo>
                    <a:lnTo>
                      <a:pt x="1909" y="723"/>
                    </a:lnTo>
                    <a:lnTo>
                      <a:pt x="1936" y="729"/>
                    </a:lnTo>
                    <a:lnTo>
                      <a:pt x="1962" y="740"/>
                    </a:lnTo>
                    <a:lnTo>
                      <a:pt x="1955" y="754"/>
                    </a:lnTo>
                    <a:lnTo>
                      <a:pt x="1950" y="766"/>
                    </a:lnTo>
                    <a:lnTo>
                      <a:pt x="1945" y="774"/>
                    </a:lnTo>
                    <a:lnTo>
                      <a:pt x="1941" y="783"/>
                    </a:lnTo>
                    <a:lnTo>
                      <a:pt x="1938" y="792"/>
                    </a:lnTo>
                    <a:lnTo>
                      <a:pt x="1934" y="806"/>
                    </a:lnTo>
                    <a:lnTo>
                      <a:pt x="1944" y="826"/>
                    </a:lnTo>
                    <a:lnTo>
                      <a:pt x="1955" y="847"/>
                    </a:lnTo>
                    <a:lnTo>
                      <a:pt x="1967" y="867"/>
                    </a:lnTo>
                    <a:lnTo>
                      <a:pt x="1960" y="881"/>
                    </a:lnTo>
                    <a:lnTo>
                      <a:pt x="1955" y="892"/>
                    </a:lnTo>
                    <a:lnTo>
                      <a:pt x="1951" y="901"/>
                    </a:lnTo>
                    <a:lnTo>
                      <a:pt x="1950" y="911"/>
                    </a:lnTo>
                    <a:lnTo>
                      <a:pt x="1947" y="921"/>
                    </a:lnTo>
                    <a:lnTo>
                      <a:pt x="1944" y="935"/>
                    </a:lnTo>
                    <a:lnTo>
                      <a:pt x="1968" y="925"/>
                    </a:lnTo>
                    <a:lnTo>
                      <a:pt x="1988" y="918"/>
                    </a:lnTo>
                    <a:lnTo>
                      <a:pt x="2005" y="912"/>
                    </a:lnTo>
                    <a:lnTo>
                      <a:pt x="2021" y="909"/>
                    </a:lnTo>
                    <a:lnTo>
                      <a:pt x="2036" y="907"/>
                    </a:lnTo>
                    <a:lnTo>
                      <a:pt x="2055" y="905"/>
                    </a:lnTo>
                    <a:lnTo>
                      <a:pt x="2022" y="933"/>
                    </a:lnTo>
                    <a:lnTo>
                      <a:pt x="1995" y="956"/>
                    </a:lnTo>
                    <a:lnTo>
                      <a:pt x="1972" y="976"/>
                    </a:lnTo>
                    <a:lnTo>
                      <a:pt x="1953" y="991"/>
                    </a:lnTo>
                    <a:lnTo>
                      <a:pt x="1937" y="1004"/>
                    </a:lnTo>
                    <a:lnTo>
                      <a:pt x="1923" y="1014"/>
                    </a:lnTo>
                    <a:lnTo>
                      <a:pt x="1913" y="1021"/>
                    </a:lnTo>
                    <a:lnTo>
                      <a:pt x="1903" y="1026"/>
                    </a:lnTo>
                    <a:lnTo>
                      <a:pt x="1894" y="1029"/>
                    </a:lnTo>
                    <a:lnTo>
                      <a:pt x="1887" y="1031"/>
                    </a:lnTo>
                    <a:lnTo>
                      <a:pt x="1880" y="1032"/>
                    </a:lnTo>
                    <a:lnTo>
                      <a:pt x="1873" y="1032"/>
                    </a:lnTo>
                    <a:lnTo>
                      <a:pt x="1865" y="1032"/>
                    </a:lnTo>
                    <a:lnTo>
                      <a:pt x="1801" y="1031"/>
                    </a:lnTo>
                    <a:lnTo>
                      <a:pt x="1744" y="1031"/>
                    </a:lnTo>
                    <a:lnTo>
                      <a:pt x="1693" y="1035"/>
                    </a:lnTo>
                    <a:lnTo>
                      <a:pt x="1648" y="1043"/>
                    </a:lnTo>
                    <a:lnTo>
                      <a:pt x="1605" y="1057"/>
                    </a:lnTo>
                    <a:lnTo>
                      <a:pt x="1566" y="1079"/>
                    </a:lnTo>
                    <a:lnTo>
                      <a:pt x="1527" y="1107"/>
                    </a:lnTo>
                    <a:lnTo>
                      <a:pt x="1573" y="1098"/>
                    </a:lnTo>
                    <a:lnTo>
                      <a:pt x="1609" y="1091"/>
                    </a:lnTo>
                    <a:lnTo>
                      <a:pt x="1639" y="1086"/>
                    </a:lnTo>
                    <a:lnTo>
                      <a:pt x="1663" y="1081"/>
                    </a:lnTo>
                    <a:lnTo>
                      <a:pt x="1680" y="1079"/>
                    </a:lnTo>
                    <a:lnTo>
                      <a:pt x="1693" y="1076"/>
                    </a:lnTo>
                    <a:lnTo>
                      <a:pt x="1702" y="1074"/>
                    </a:lnTo>
                    <a:lnTo>
                      <a:pt x="1707" y="1073"/>
                    </a:lnTo>
                    <a:lnTo>
                      <a:pt x="1712" y="1073"/>
                    </a:lnTo>
                    <a:lnTo>
                      <a:pt x="1713" y="1073"/>
                    </a:lnTo>
                    <a:lnTo>
                      <a:pt x="1713" y="1073"/>
                    </a:lnTo>
                    <a:lnTo>
                      <a:pt x="1697" y="1091"/>
                    </a:lnTo>
                    <a:lnTo>
                      <a:pt x="1679" y="1110"/>
                    </a:lnTo>
                    <a:lnTo>
                      <a:pt x="1663" y="1128"/>
                    </a:lnTo>
                    <a:lnTo>
                      <a:pt x="1675" y="1142"/>
                    </a:lnTo>
                    <a:lnTo>
                      <a:pt x="1683" y="1152"/>
                    </a:lnTo>
                    <a:lnTo>
                      <a:pt x="1692" y="1158"/>
                    </a:lnTo>
                    <a:lnTo>
                      <a:pt x="1699" y="1163"/>
                    </a:lnTo>
                    <a:lnTo>
                      <a:pt x="1707" y="1166"/>
                    </a:lnTo>
                    <a:lnTo>
                      <a:pt x="1719" y="1169"/>
                    </a:lnTo>
                    <a:lnTo>
                      <a:pt x="1734" y="1173"/>
                    </a:lnTo>
                    <a:lnTo>
                      <a:pt x="1663" y="1191"/>
                    </a:lnTo>
                    <a:lnTo>
                      <a:pt x="1602" y="1208"/>
                    </a:lnTo>
                    <a:lnTo>
                      <a:pt x="1549" y="1224"/>
                    </a:lnTo>
                    <a:lnTo>
                      <a:pt x="1500" y="1237"/>
                    </a:lnTo>
                    <a:lnTo>
                      <a:pt x="1458" y="1248"/>
                    </a:lnTo>
                    <a:lnTo>
                      <a:pt x="1422" y="1259"/>
                    </a:lnTo>
                    <a:lnTo>
                      <a:pt x="1390" y="1268"/>
                    </a:lnTo>
                    <a:lnTo>
                      <a:pt x="1361" y="1277"/>
                    </a:lnTo>
                    <a:lnTo>
                      <a:pt x="1336" y="1284"/>
                    </a:lnTo>
                    <a:lnTo>
                      <a:pt x="1312" y="1293"/>
                    </a:lnTo>
                    <a:lnTo>
                      <a:pt x="1291" y="1300"/>
                    </a:lnTo>
                    <a:lnTo>
                      <a:pt x="1269" y="1308"/>
                    </a:lnTo>
                    <a:lnTo>
                      <a:pt x="1249" y="1317"/>
                    </a:lnTo>
                    <a:lnTo>
                      <a:pt x="1228" y="1325"/>
                    </a:lnTo>
                    <a:lnTo>
                      <a:pt x="1205" y="1335"/>
                    </a:lnTo>
                    <a:lnTo>
                      <a:pt x="1181" y="1345"/>
                    </a:lnTo>
                    <a:lnTo>
                      <a:pt x="1154" y="1356"/>
                    </a:lnTo>
                    <a:lnTo>
                      <a:pt x="1147" y="1365"/>
                    </a:lnTo>
                    <a:lnTo>
                      <a:pt x="1140" y="1370"/>
                    </a:lnTo>
                    <a:lnTo>
                      <a:pt x="1135" y="1378"/>
                    </a:lnTo>
                    <a:lnTo>
                      <a:pt x="1129" y="1383"/>
                    </a:lnTo>
                    <a:lnTo>
                      <a:pt x="1120" y="1392"/>
                    </a:lnTo>
                    <a:lnTo>
                      <a:pt x="1112" y="1402"/>
                    </a:lnTo>
                    <a:lnTo>
                      <a:pt x="1102" y="1414"/>
                    </a:lnTo>
                    <a:lnTo>
                      <a:pt x="1089" y="1430"/>
                    </a:lnTo>
                    <a:lnTo>
                      <a:pt x="1072" y="1449"/>
                    </a:lnTo>
                    <a:lnTo>
                      <a:pt x="1052" y="1473"/>
                    </a:lnTo>
                    <a:lnTo>
                      <a:pt x="1028" y="1502"/>
                    </a:lnTo>
                    <a:lnTo>
                      <a:pt x="998" y="1496"/>
                    </a:lnTo>
                    <a:lnTo>
                      <a:pt x="966" y="1492"/>
                    </a:lnTo>
                    <a:lnTo>
                      <a:pt x="932" y="1490"/>
                    </a:lnTo>
                    <a:lnTo>
                      <a:pt x="896" y="1510"/>
                    </a:lnTo>
                    <a:lnTo>
                      <a:pt x="860" y="1528"/>
                    </a:lnTo>
                    <a:lnTo>
                      <a:pt x="823" y="1545"/>
                    </a:lnTo>
                    <a:lnTo>
                      <a:pt x="789" y="1565"/>
                    </a:lnTo>
                    <a:lnTo>
                      <a:pt x="803" y="1511"/>
                    </a:lnTo>
                    <a:lnTo>
                      <a:pt x="789" y="1538"/>
                    </a:lnTo>
                    <a:lnTo>
                      <a:pt x="777" y="1559"/>
                    </a:lnTo>
                    <a:lnTo>
                      <a:pt x="769" y="1579"/>
                    </a:lnTo>
                    <a:lnTo>
                      <a:pt x="762" y="1595"/>
                    </a:lnTo>
                    <a:lnTo>
                      <a:pt x="756" y="1612"/>
                    </a:lnTo>
                    <a:lnTo>
                      <a:pt x="750" y="1627"/>
                    </a:lnTo>
                    <a:lnTo>
                      <a:pt x="745" y="1644"/>
                    </a:lnTo>
                    <a:lnTo>
                      <a:pt x="777" y="1715"/>
                    </a:lnTo>
                    <a:lnTo>
                      <a:pt x="753" y="1736"/>
                    </a:lnTo>
                    <a:lnTo>
                      <a:pt x="726" y="1758"/>
                    </a:lnTo>
                    <a:lnTo>
                      <a:pt x="699" y="1781"/>
                    </a:lnTo>
                    <a:lnTo>
                      <a:pt x="674" y="1802"/>
                    </a:lnTo>
                    <a:lnTo>
                      <a:pt x="674" y="1748"/>
                    </a:lnTo>
                    <a:lnTo>
                      <a:pt x="670" y="1695"/>
                    </a:lnTo>
                    <a:lnTo>
                      <a:pt x="667" y="1643"/>
                    </a:lnTo>
                    <a:lnTo>
                      <a:pt x="665" y="1589"/>
                    </a:lnTo>
                    <a:lnTo>
                      <a:pt x="671" y="1535"/>
                    </a:lnTo>
                    <a:lnTo>
                      <a:pt x="654" y="1541"/>
                    </a:lnTo>
                    <a:lnTo>
                      <a:pt x="641" y="1545"/>
                    </a:lnTo>
                    <a:lnTo>
                      <a:pt x="630" y="1548"/>
                    </a:lnTo>
                    <a:lnTo>
                      <a:pt x="621" y="1548"/>
                    </a:lnTo>
                    <a:lnTo>
                      <a:pt x="611" y="1548"/>
                    </a:lnTo>
                    <a:lnTo>
                      <a:pt x="600" y="1548"/>
                    </a:lnTo>
                    <a:lnTo>
                      <a:pt x="580" y="1483"/>
                    </a:lnTo>
                    <a:lnTo>
                      <a:pt x="559" y="1495"/>
                    </a:lnTo>
                    <a:lnTo>
                      <a:pt x="536" y="1507"/>
                    </a:lnTo>
                    <a:lnTo>
                      <a:pt x="515" y="1519"/>
                    </a:lnTo>
                    <a:lnTo>
                      <a:pt x="491" y="1503"/>
                    </a:lnTo>
                    <a:lnTo>
                      <a:pt x="471" y="1490"/>
                    </a:lnTo>
                    <a:lnTo>
                      <a:pt x="454" y="1480"/>
                    </a:lnTo>
                    <a:lnTo>
                      <a:pt x="438" y="1473"/>
                    </a:lnTo>
                    <a:lnTo>
                      <a:pt x="420" y="1469"/>
                    </a:lnTo>
                    <a:lnTo>
                      <a:pt x="400" y="1466"/>
                    </a:lnTo>
                    <a:lnTo>
                      <a:pt x="375" y="1464"/>
                    </a:lnTo>
                    <a:lnTo>
                      <a:pt x="344" y="1462"/>
                    </a:lnTo>
                    <a:lnTo>
                      <a:pt x="304" y="1461"/>
                    </a:lnTo>
                    <a:lnTo>
                      <a:pt x="285" y="1495"/>
                    </a:lnTo>
                    <a:lnTo>
                      <a:pt x="270" y="1523"/>
                    </a:lnTo>
                    <a:lnTo>
                      <a:pt x="257" y="1544"/>
                    </a:lnTo>
                    <a:lnTo>
                      <a:pt x="247" y="1562"/>
                    </a:lnTo>
                    <a:lnTo>
                      <a:pt x="239" y="1576"/>
                    </a:lnTo>
                    <a:lnTo>
                      <a:pt x="232" y="1586"/>
                    </a:lnTo>
                    <a:lnTo>
                      <a:pt x="224" y="1595"/>
                    </a:lnTo>
                    <a:lnTo>
                      <a:pt x="217" y="1600"/>
                    </a:lnTo>
                    <a:lnTo>
                      <a:pt x="210" y="1606"/>
                    </a:lnTo>
                    <a:lnTo>
                      <a:pt x="203" y="1610"/>
                    </a:lnTo>
                    <a:lnTo>
                      <a:pt x="193" y="1614"/>
                    </a:lnTo>
                    <a:lnTo>
                      <a:pt x="189" y="1660"/>
                    </a:lnTo>
                    <a:lnTo>
                      <a:pt x="189" y="1702"/>
                    </a:lnTo>
                    <a:lnTo>
                      <a:pt x="190" y="1743"/>
                    </a:lnTo>
                    <a:lnTo>
                      <a:pt x="195" y="1779"/>
                    </a:lnTo>
                    <a:lnTo>
                      <a:pt x="199" y="1810"/>
                    </a:lnTo>
                    <a:lnTo>
                      <a:pt x="205" y="1834"/>
                    </a:lnTo>
                    <a:lnTo>
                      <a:pt x="209" y="1851"/>
                    </a:lnTo>
                    <a:lnTo>
                      <a:pt x="268" y="1879"/>
                    </a:lnTo>
                    <a:lnTo>
                      <a:pt x="291" y="1854"/>
                    </a:lnTo>
                    <a:lnTo>
                      <a:pt x="311" y="1834"/>
                    </a:lnTo>
                    <a:lnTo>
                      <a:pt x="329" y="1820"/>
                    </a:lnTo>
                    <a:lnTo>
                      <a:pt x="348" y="1812"/>
                    </a:lnTo>
                    <a:lnTo>
                      <a:pt x="366" y="1809"/>
                    </a:lnTo>
                    <a:lnTo>
                      <a:pt x="386" y="1809"/>
                    </a:lnTo>
                    <a:lnTo>
                      <a:pt x="380" y="1829"/>
                    </a:lnTo>
                    <a:lnTo>
                      <a:pt x="375" y="1846"/>
                    </a:lnTo>
                    <a:lnTo>
                      <a:pt x="368" y="1860"/>
                    </a:lnTo>
                    <a:lnTo>
                      <a:pt x="359" y="1874"/>
                    </a:lnTo>
                    <a:lnTo>
                      <a:pt x="348" y="1888"/>
                    </a:lnTo>
                    <a:lnTo>
                      <a:pt x="334" y="1906"/>
                    </a:lnTo>
                    <a:lnTo>
                      <a:pt x="319" y="2018"/>
                    </a:lnTo>
                    <a:lnTo>
                      <a:pt x="335" y="2056"/>
                    </a:lnTo>
                    <a:lnTo>
                      <a:pt x="366" y="2078"/>
                    </a:lnTo>
                    <a:lnTo>
                      <a:pt x="395" y="2101"/>
                    </a:lnTo>
                    <a:lnTo>
                      <a:pt x="419" y="2123"/>
                    </a:lnTo>
                    <a:lnTo>
                      <a:pt x="438" y="2146"/>
                    </a:lnTo>
                    <a:lnTo>
                      <a:pt x="453" y="2167"/>
                    </a:lnTo>
                    <a:lnTo>
                      <a:pt x="464" y="2184"/>
                    </a:lnTo>
                    <a:lnTo>
                      <a:pt x="471" y="2198"/>
                    </a:lnTo>
                    <a:lnTo>
                      <a:pt x="474" y="2205"/>
                    </a:lnTo>
                    <a:lnTo>
                      <a:pt x="514" y="2232"/>
                    </a:lnTo>
                    <a:lnTo>
                      <a:pt x="548" y="2255"/>
                    </a:lnTo>
                    <a:lnTo>
                      <a:pt x="576" y="2273"/>
                    </a:lnTo>
                    <a:lnTo>
                      <a:pt x="602" y="2287"/>
                    </a:lnTo>
                    <a:lnTo>
                      <a:pt x="624" y="2297"/>
                    </a:lnTo>
                    <a:lnTo>
                      <a:pt x="644" y="2302"/>
                    </a:lnTo>
                    <a:lnTo>
                      <a:pt x="662" y="2305"/>
                    </a:lnTo>
                    <a:lnTo>
                      <a:pt x="680" y="2304"/>
                    </a:lnTo>
                    <a:lnTo>
                      <a:pt x="695" y="2298"/>
                    </a:lnTo>
                    <a:lnTo>
                      <a:pt x="712" y="2288"/>
                    </a:lnTo>
                    <a:lnTo>
                      <a:pt x="729" y="2276"/>
                    </a:lnTo>
                    <a:lnTo>
                      <a:pt x="749" y="2257"/>
                    </a:lnTo>
                    <a:lnTo>
                      <a:pt x="774" y="2273"/>
                    </a:lnTo>
                    <a:lnTo>
                      <a:pt x="796" y="2287"/>
                    </a:lnTo>
                    <a:lnTo>
                      <a:pt x="817" y="2300"/>
                    </a:lnTo>
                    <a:lnTo>
                      <a:pt x="838" y="2312"/>
                    </a:lnTo>
                    <a:lnTo>
                      <a:pt x="861" y="2326"/>
                    </a:lnTo>
                    <a:lnTo>
                      <a:pt x="889" y="2343"/>
                    </a:lnTo>
                    <a:lnTo>
                      <a:pt x="959" y="2336"/>
                    </a:lnTo>
                    <a:lnTo>
                      <a:pt x="1010" y="2356"/>
                    </a:lnTo>
                    <a:lnTo>
                      <a:pt x="1059" y="2377"/>
                    </a:lnTo>
                    <a:lnTo>
                      <a:pt x="1108" y="2400"/>
                    </a:lnTo>
                    <a:lnTo>
                      <a:pt x="1154" y="2427"/>
                    </a:lnTo>
                    <a:lnTo>
                      <a:pt x="1198" y="2456"/>
                    </a:lnTo>
                    <a:lnTo>
                      <a:pt x="1239" y="2491"/>
                    </a:lnTo>
                    <a:lnTo>
                      <a:pt x="1268" y="2520"/>
                    </a:lnTo>
                    <a:lnTo>
                      <a:pt x="1278" y="2555"/>
                    </a:lnTo>
                    <a:lnTo>
                      <a:pt x="1288" y="2582"/>
                    </a:lnTo>
                    <a:lnTo>
                      <a:pt x="1298" y="2603"/>
                    </a:lnTo>
                    <a:lnTo>
                      <a:pt x="1308" y="2618"/>
                    </a:lnTo>
                    <a:lnTo>
                      <a:pt x="1322" y="2628"/>
                    </a:lnTo>
                    <a:lnTo>
                      <a:pt x="1339" y="2637"/>
                    </a:lnTo>
                    <a:lnTo>
                      <a:pt x="1360" y="2642"/>
                    </a:lnTo>
                    <a:lnTo>
                      <a:pt x="1388" y="2648"/>
                    </a:lnTo>
                    <a:lnTo>
                      <a:pt x="1425" y="2652"/>
                    </a:lnTo>
                    <a:lnTo>
                      <a:pt x="1442" y="2655"/>
                    </a:lnTo>
                    <a:lnTo>
                      <a:pt x="1456" y="2658"/>
                    </a:lnTo>
                    <a:lnTo>
                      <a:pt x="1471" y="2662"/>
                    </a:lnTo>
                    <a:lnTo>
                      <a:pt x="1483" y="2668"/>
                    </a:lnTo>
                    <a:lnTo>
                      <a:pt x="1495" y="2676"/>
                    </a:lnTo>
                    <a:lnTo>
                      <a:pt x="1507" y="2689"/>
                    </a:lnTo>
                    <a:lnTo>
                      <a:pt x="1522" y="2706"/>
                    </a:lnTo>
                    <a:lnTo>
                      <a:pt x="1536" y="2727"/>
                    </a:lnTo>
                    <a:lnTo>
                      <a:pt x="1553" y="2754"/>
                    </a:lnTo>
                    <a:lnTo>
                      <a:pt x="1571" y="2788"/>
                    </a:lnTo>
                    <a:lnTo>
                      <a:pt x="1592" y="2828"/>
                    </a:lnTo>
                    <a:lnTo>
                      <a:pt x="1541" y="2883"/>
                    </a:lnTo>
                    <a:lnTo>
                      <a:pt x="1561" y="2896"/>
                    </a:lnTo>
                    <a:lnTo>
                      <a:pt x="1584" y="2912"/>
                    </a:lnTo>
                    <a:lnTo>
                      <a:pt x="1604" y="2926"/>
                    </a:lnTo>
                    <a:lnTo>
                      <a:pt x="1635" y="2905"/>
                    </a:lnTo>
                    <a:lnTo>
                      <a:pt x="1662" y="2888"/>
                    </a:lnTo>
                    <a:lnTo>
                      <a:pt x="1686" y="2876"/>
                    </a:lnTo>
                    <a:lnTo>
                      <a:pt x="1707" y="2869"/>
                    </a:lnTo>
                    <a:lnTo>
                      <a:pt x="1726" y="2865"/>
                    </a:lnTo>
                    <a:lnTo>
                      <a:pt x="1743" y="2862"/>
                    </a:lnTo>
                    <a:lnTo>
                      <a:pt x="1757" y="2862"/>
                    </a:lnTo>
                    <a:lnTo>
                      <a:pt x="1804" y="2902"/>
                    </a:lnTo>
                    <a:lnTo>
                      <a:pt x="1855" y="2937"/>
                    </a:lnTo>
                    <a:lnTo>
                      <a:pt x="1907" y="2967"/>
                    </a:lnTo>
                    <a:lnTo>
                      <a:pt x="1961" y="2992"/>
                    </a:lnTo>
                    <a:lnTo>
                      <a:pt x="2015" y="3013"/>
                    </a:lnTo>
                    <a:lnTo>
                      <a:pt x="2067" y="3030"/>
                    </a:lnTo>
                    <a:lnTo>
                      <a:pt x="2118" y="3044"/>
                    </a:lnTo>
                    <a:lnTo>
                      <a:pt x="2165" y="3055"/>
                    </a:lnTo>
                    <a:lnTo>
                      <a:pt x="2209" y="3064"/>
                    </a:lnTo>
                    <a:lnTo>
                      <a:pt x="2246" y="3070"/>
                    </a:lnTo>
                    <a:lnTo>
                      <a:pt x="2277" y="3072"/>
                    </a:lnTo>
                    <a:lnTo>
                      <a:pt x="2301" y="3075"/>
                    </a:lnTo>
                    <a:lnTo>
                      <a:pt x="2317" y="3077"/>
                    </a:lnTo>
                    <a:lnTo>
                      <a:pt x="2323" y="3077"/>
                    </a:lnTo>
                    <a:lnTo>
                      <a:pt x="2323" y="3096"/>
                    </a:lnTo>
                    <a:lnTo>
                      <a:pt x="2321" y="3116"/>
                    </a:lnTo>
                    <a:lnTo>
                      <a:pt x="2320" y="3137"/>
                    </a:lnTo>
                    <a:lnTo>
                      <a:pt x="2318" y="3154"/>
                    </a:lnTo>
                    <a:lnTo>
                      <a:pt x="2317" y="3170"/>
                    </a:lnTo>
                    <a:lnTo>
                      <a:pt x="2314" y="3185"/>
                    </a:lnTo>
                    <a:lnTo>
                      <a:pt x="2310" y="3198"/>
                    </a:lnTo>
                    <a:lnTo>
                      <a:pt x="2304" y="3212"/>
                    </a:lnTo>
                    <a:lnTo>
                      <a:pt x="2297" y="3226"/>
                    </a:lnTo>
                    <a:lnTo>
                      <a:pt x="2287" y="3242"/>
                    </a:lnTo>
                    <a:lnTo>
                      <a:pt x="2274" y="3257"/>
                    </a:lnTo>
                    <a:lnTo>
                      <a:pt x="2259" y="3277"/>
                    </a:lnTo>
                    <a:lnTo>
                      <a:pt x="2240" y="3298"/>
                    </a:lnTo>
                    <a:lnTo>
                      <a:pt x="2218" y="3323"/>
                    </a:lnTo>
                    <a:lnTo>
                      <a:pt x="2192" y="3352"/>
                    </a:lnTo>
                    <a:lnTo>
                      <a:pt x="2161" y="3385"/>
                    </a:lnTo>
                    <a:lnTo>
                      <a:pt x="2168" y="3402"/>
                    </a:lnTo>
                    <a:lnTo>
                      <a:pt x="2175" y="3418"/>
                    </a:lnTo>
                    <a:lnTo>
                      <a:pt x="2179" y="3432"/>
                    </a:lnTo>
                    <a:lnTo>
                      <a:pt x="2182" y="3445"/>
                    </a:lnTo>
                    <a:lnTo>
                      <a:pt x="2182" y="3456"/>
                    </a:lnTo>
                    <a:lnTo>
                      <a:pt x="2179" y="3467"/>
                    </a:lnTo>
                    <a:lnTo>
                      <a:pt x="2174" y="3480"/>
                    </a:lnTo>
                    <a:lnTo>
                      <a:pt x="2165" y="3491"/>
                    </a:lnTo>
                    <a:lnTo>
                      <a:pt x="2152" y="3504"/>
                    </a:lnTo>
                    <a:lnTo>
                      <a:pt x="2135" y="3518"/>
                    </a:lnTo>
                    <a:lnTo>
                      <a:pt x="2116" y="3533"/>
                    </a:lnTo>
                    <a:lnTo>
                      <a:pt x="2090" y="3550"/>
                    </a:lnTo>
                    <a:lnTo>
                      <a:pt x="2059" y="3570"/>
                    </a:lnTo>
                    <a:lnTo>
                      <a:pt x="2023" y="3593"/>
                    </a:lnTo>
                    <a:lnTo>
                      <a:pt x="1982" y="3618"/>
                    </a:lnTo>
                    <a:lnTo>
                      <a:pt x="1934" y="3646"/>
                    </a:lnTo>
                    <a:lnTo>
                      <a:pt x="1940" y="3665"/>
                    </a:lnTo>
                    <a:lnTo>
                      <a:pt x="1944" y="3680"/>
                    </a:lnTo>
                    <a:lnTo>
                      <a:pt x="1947" y="3694"/>
                    </a:lnTo>
                    <a:lnTo>
                      <a:pt x="1950" y="3708"/>
                    </a:lnTo>
                    <a:lnTo>
                      <a:pt x="1951" y="3724"/>
                    </a:lnTo>
                    <a:lnTo>
                      <a:pt x="1951" y="3744"/>
                    </a:lnTo>
                    <a:lnTo>
                      <a:pt x="1951" y="3769"/>
                    </a:lnTo>
                    <a:lnTo>
                      <a:pt x="1951" y="3803"/>
                    </a:lnTo>
                    <a:lnTo>
                      <a:pt x="1913" y="3831"/>
                    </a:lnTo>
                    <a:lnTo>
                      <a:pt x="1894" y="3825"/>
                    </a:lnTo>
                    <a:lnTo>
                      <a:pt x="1876" y="3820"/>
                    </a:lnTo>
                    <a:lnTo>
                      <a:pt x="1849" y="3838"/>
                    </a:lnTo>
                    <a:lnTo>
                      <a:pt x="1821" y="3851"/>
                    </a:lnTo>
                    <a:lnTo>
                      <a:pt x="1791" y="3861"/>
                    </a:lnTo>
                    <a:lnTo>
                      <a:pt x="1761" y="3870"/>
                    </a:lnTo>
                    <a:lnTo>
                      <a:pt x="1733" y="3882"/>
                    </a:lnTo>
                    <a:lnTo>
                      <a:pt x="1746" y="3899"/>
                    </a:lnTo>
                    <a:lnTo>
                      <a:pt x="1758" y="3917"/>
                    </a:lnTo>
                    <a:lnTo>
                      <a:pt x="1736" y="3917"/>
                    </a:lnTo>
                    <a:lnTo>
                      <a:pt x="1717" y="3917"/>
                    </a:lnTo>
                    <a:lnTo>
                      <a:pt x="1700" y="3918"/>
                    </a:lnTo>
                    <a:lnTo>
                      <a:pt x="1683" y="3921"/>
                    </a:lnTo>
                    <a:lnTo>
                      <a:pt x="1665" y="3925"/>
                    </a:lnTo>
                    <a:lnTo>
                      <a:pt x="1641" y="3931"/>
                    </a:lnTo>
                    <a:lnTo>
                      <a:pt x="1700" y="3944"/>
                    </a:lnTo>
                    <a:lnTo>
                      <a:pt x="1697" y="3959"/>
                    </a:lnTo>
                    <a:lnTo>
                      <a:pt x="1696" y="3972"/>
                    </a:lnTo>
                    <a:lnTo>
                      <a:pt x="1696" y="3982"/>
                    </a:lnTo>
                    <a:lnTo>
                      <a:pt x="1699" y="3992"/>
                    </a:lnTo>
                    <a:lnTo>
                      <a:pt x="1706" y="4003"/>
                    </a:lnTo>
                    <a:lnTo>
                      <a:pt x="1716" y="4018"/>
                    </a:lnTo>
                    <a:lnTo>
                      <a:pt x="1729" y="4040"/>
                    </a:lnTo>
                    <a:lnTo>
                      <a:pt x="1774" y="4061"/>
                    </a:lnTo>
                    <a:lnTo>
                      <a:pt x="1780" y="4068"/>
                    </a:lnTo>
                    <a:lnTo>
                      <a:pt x="1785" y="4075"/>
                    </a:lnTo>
                    <a:lnTo>
                      <a:pt x="1780" y="4088"/>
                    </a:lnTo>
                    <a:lnTo>
                      <a:pt x="1773" y="4100"/>
                    </a:lnTo>
                    <a:lnTo>
                      <a:pt x="1721" y="4085"/>
                    </a:lnTo>
                    <a:lnTo>
                      <a:pt x="1670" y="4065"/>
                    </a:lnTo>
                    <a:lnTo>
                      <a:pt x="1621" y="4044"/>
                    </a:lnTo>
                    <a:lnTo>
                      <a:pt x="1571" y="4023"/>
                    </a:lnTo>
                    <a:lnTo>
                      <a:pt x="1522" y="4004"/>
                    </a:lnTo>
                    <a:lnTo>
                      <a:pt x="1479" y="3963"/>
                    </a:lnTo>
                    <a:lnTo>
                      <a:pt x="1410" y="3921"/>
                    </a:lnTo>
                    <a:lnTo>
                      <a:pt x="1346" y="3876"/>
                    </a:lnTo>
                    <a:lnTo>
                      <a:pt x="1288" y="3825"/>
                    </a:lnTo>
                    <a:lnTo>
                      <a:pt x="1235" y="3773"/>
                    </a:lnTo>
                    <a:lnTo>
                      <a:pt x="1188" y="3715"/>
                    </a:lnTo>
                    <a:lnTo>
                      <a:pt x="1147" y="3655"/>
                    </a:lnTo>
                    <a:lnTo>
                      <a:pt x="1110" y="3590"/>
                    </a:lnTo>
                    <a:lnTo>
                      <a:pt x="1081" y="3521"/>
                    </a:lnTo>
                    <a:lnTo>
                      <a:pt x="1058" y="3449"/>
                    </a:lnTo>
                    <a:lnTo>
                      <a:pt x="1040" y="3373"/>
                    </a:lnTo>
                    <a:lnTo>
                      <a:pt x="1000" y="3359"/>
                    </a:lnTo>
                    <a:lnTo>
                      <a:pt x="960" y="3340"/>
                    </a:lnTo>
                    <a:lnTo>
                      <a:pt x="919" y="3318"/>
                    </a:lnTo>
                    <a:lnTo>
                      <a:pt x="881" y="3294"/>
                    </a:lnTo>
                    <a:lnTo>
                      <a:pt x="843" y="3267"/>
                    </a:lnTo>
                    <a:lnTo>
                      <a:pt x="806" y="3240"/>
                    </a:lnTo>
                    <a:lnTo>
                      <a:pt x="772" y="3213"/>
                    </a:lnTo>
                    <a:lnTo>
                      <a:pt x="742" y="3187"/>
                    </a:lnTo>
                    <a:lnTo>
                      <a:pt x="715" y="3163"/>
                    </a:lnTo>
                    <a:lnTo>
                      <a:pt x="692" y="3141"/>
                    </a:lnTo>
                    <a:lnTo>
                      <a:pt x="675" y="3125"/>
                    </a:lnTo>
                    <a:lnTo>
                      <a:pt x="648" y="3026"/>
                    </a:lnTo>
                    <a:lnTo>
                      <a:pt x="628" y="3015"/>
                    </a:lnTo>
                    <a:lnTo>
                      <a:pt x="607" y="3003"/>
                    </a:lnTo>
                    <a:lnTo>
                      <a:pt x="586" y="2991"/>
                    </a:lnTo>
                    <a:lnTo>
                      <a:pt x="566" y="2976"/>
                    </a:lnTo>
                    <a:lnTo>
                      <a:pt x="545" y="2962"/>
                    </a:lnTo>
                    <a:lnTo>
                      <a:pt x="526" y="2945"/>
                    </a:lnTo>
                    <a:lnTo>
                      <a:pt x="508" y="2927"/>
                    </a:lnTo>
                    <a:lnTo>
                      <a:pt x="491" y="2907"/>
                    </a:lnTo>
                    <a:lnTo>
                      <a:pt x="477" y="2886"/>
                    </a:lnTo>
                    <a:lnTo>
                      <a:pt x="465" y="2862"/>
                    </a:lnTo>
                    <a:lnTo>
                      <a:pt x="456" y="2837"/>
                    </a:lnTo>
                    <a:lnTo>
                      <a:pt x="450" y="2809"/>
                    </a:lnTo>
                    <a:lnTo>
                      <a:pt x="447" y="2778"/>
                    </a:lnTo>
                    <a:lnTo>
                      <a:pt x="447" y="2744"/>
                    </a:lnTo>
                    <a:lnTo>
                      <a:pt x="453" y="2707"/>
                    </a:lnTo>
                    <a:lnTo>
                      <a:pt x="463" y="2668"/>
                    </a:lnTo>
                    <a:lnTo>
                      <a:pt x="477" y="2624"/>
                    </a:lnTo>
                    <a:lnTo>
                      <a:pt x="498" y="2579"/>
                    </a:lnTo>
                    <a:lnTo>
                      <a:pt x="524" y="2528"/>
                    </a:lnTo>
                    <a:lnTo>
                      <a:pt x="556" y="2475"/>
                    </a:lnTo>
                    <a:lnTo>
                      <a:pt x="553" y="2470"/>
                    </a:lnTo>
                    <a:lnTo>
                      <a:pt x="549" y="2459"/>
                    </a:lnTo>
                    <a:lnTo>
                      <a:pt x="542" y="2442"/>
                    </a:lnTo>
                    <a:lnTo>
                      <a:pt x="531" y="2418"/>
                    </a:lnTo>
                    <a:lnTo>
                      <a:pt x="518" y="2390"/>
                    </a:lnTo>
                    <a:lnTo>
                      <a:pt x="501" y="2357"/>
                    </a:lnTo>
                    <a:lnTo>
                      <a:pt x="481" y="2321"/>
                    </a:lnTo>
                    <a:lnTo>
                      <a:pt x="458" y="2281"/>
                    </a:lnTo>
                    <a:lnTo>
                      <a:pt x="433" y="2240"/>
                    </a:lnTo>
                    <a:lnTo>
                      <a:pt x="403" y="2195"/>
                    </a:lnTo>
                    <a:lnTo>
                      <a:pt x="370" y="2150"/>
                    </a:lnTo>
                    <a:lnTo>
                      <a:pt x="335" y="2105"/>
                    </a:lnTo>
                    <a:lnTo>
                      <a:pt x="297" y="2059"/>
                    </a:lnTo>
                    <a:lnTo>
                      <a:pt x="254" y="2012"/>
                    </a:lnTo>
                    <a:lnTo>
                      <a:pt x="209" y="1968"/>
                    </a:lnTo>
                    <a:lnTo>
                      <a:pt x="161" y="1925"/>
                    </a:lnTo>
                    <a:lnTo>
                      <a:pt x="108" y="1885"/>
                    </a:lnTo>
                    <a:lnTo>
                      <a:pt x="53" y="1847"/>
                    </a:lnTo>
                    <a:lnTo>
                      <a:pt x="46" y="1796"/>
                    </a:lnTo>
                    <a:lnTo>
                      <a:pt x="39" y="1743"/>
                    </a:lnTo>
                    <a:lnTo>
                      <a:pt x="33" y="1688"/>
                    </a:lnTo>
                    <a:lnTo>
                      <a:pt x="27" y="1637"/>
                    </a:lnTo>
                    <a:lnTo>
                      <a:pt x="40" y="1581"/>
                    </a:lnTo>
                    <a:lnTo>
                      <a:pt x="54" y="1521"/>
                    </a:lnTo>
                    <a:lnTo>
                      <a:pt x="70" y="1456"/>
                    </a:lnTo>
                    <a:lnTo>
                      <a:pt x="71" y="1449"/>
                    </a:lnTo>
                    <a:lnTo>
                      <a:pt x="71" y="1442"/>
                    </a:lnTo>
                    <a:lnTo>
                      <a:pt x="73" y="1435"/>
                    </a:lnTo>
                    <a:lnTo>
                      <a:pt x="74" y="1428"/>
                    </a:lnTo>
                    <a:lnTo>
                      <a:pt x="76" y="1418"/>
                    </a:lnTo>
                    <a:lnTo>
                      <a:pt x="77" y="1407"/>
                    </a:lnTo>
                    <a:lnTo>
                      <a:pt x="81" y="1393"/>
                    </a:lnTo>
                    <a:lnTo>
                      <a:pt x="84" y="1375"/>
                    </a:lnTo>
                    <a:lnTo>
                      <a:pt x="90" y="1354"/>
                    </a:lnTo>
                    <a:lnTo>
                      <a:pt x="97" y="1327"/>
                    </a:lnTo>
                    <a:lnTo>
                      <a:pt x="104" y="1294"/>
                    </a:lnTo>
                    <a:lnTo>
                      <a:pt x="112" y="1256"/>
                    </a:lnTo>
                    <a:lnTo>
                      <a:pt x="124" y="1213"/>
                    </a:lnTo>
                    <a:lnTo>
                      <a:pt x="137" y="1160"/>
                    </a:lnTo>
                    <a:lnTo>
                      <a:pt x="127" y="1176"/>
                    </a:lnTo>
                    <a:lnTo>
                      <a:pt x="121" y="1187"/>
                    </a:lnTo>
                    <a:lnTo>
                      <a:pt x="115" y="1198"/>
                    </a:lnTo>
                    <a:lnTo>
                      <a:pt x="111" y="1210"/>
                    </a:lnTo>
                    <a:lnTo>
                      <a:pt x="107" y="1227"/>
                    </a:lnTo>
                    <a:lnTo>
                      <a:pt x="100" y="1249"/>
                    </a:lnTo>
                    <a:lnTo>
                      <a:pt x="78" y="1277"/>
                    </a:lnTo>
                    <a:lnTo>
                      <a:pt x="61" y="1308"/>
                    </a:lnTo>
                    <a:lnTo>
                      <a:pt x="47" y="1341"/>
                    </a:lnTo>
                    <a:lnTo>
                      <a:pt x="37" y="1372"/>
                    </a:lnTo>
                    <a:lnTo>
                      <a:pt x="32" y="1402"/>
                    </a:lnTo>
                    <a:lnTo>
                      <a:pt x="26" y="1428"/>
                    </a:lnTo>
                    <a:lnTo>
                      <a:pt x="25" y="1448"/>
                    </a:lnTo>
                    <a:lnTo>
                      <a:pt x="23" y="1462"/>
                    </a:lnTo>
                    <a:lnTo>
                      <a:pt x="23" y="1468"/>
                    </a:lnTo>
                    <a:lnTo>
                      <a:pt x="0" y="1468"/>
                    </a:lnTo>
                    <a:lnTo>
                      <a:pt x="10" y="1427"/>
                    </a:lnTo>
                    <a:lnTo>
                      <a:pt x="16" y="1386"/>
                    </a:lnTo>
                    <a:lnTo>
                      <a:pt x="23" y="1345"/>
                    </a:lnTo>
                    <a:lnTo>
                      <a:pt x="43" y="1289"/>
                    </a:lnTo>
                    <a:lnTo>
                      <a:pt x="53" y="1263"/>
                    </a:lnTo>
                    <a:lnTo>
                      <a:pt x="63" y="1237"/>
                    </a:lnTo>
                    <a:lnTo>
                      <a:pt x="76" y="1208"/>
                    </a:lnTo>
                    <a:lnTo>
                      <a:pt x="90" y="1177"/>
                    </a:lnTo>
                    <a:lnTo>
                      <a:pt x="100" y="1160"/>
                    </a:lnTo>
                    <a:lnTo>
                      <a:pt x="108" y="1146"/>
                    </a:lnTo>
                    <a:lnTo>
                      <a:pt x="115" y="1132"/>
                    </a:lnTo>
                    <a:lnTo>
                      <a:pt x="120" y="1120"/>
                    </a:lnTo>
                    <a:lnTo>
                      <a:pt x="125" y="1105"/>
                    </a:lnTo>
                    <a:lnTo>
                      <a:pt x="129" y="1088"/>
                    </a:lnTo>
                    <a:lnTo>
                      <a:pt x="134" y="1067"/>
                    </a:lnTo>
                    <a:lnTo>
                      <a:pt x="138" y="1042"/>
                    </a:lnTo>
                    <a:lnTo>
                      <a:pt x="144" y="1008"/>
                    </a:lnTo>
                    <a:lnTo>
                      <a:pt x="151" y="998"/>
                    </a:lnTo>
                    <a:lnTo>
                      <a:pt x="156" y="990"/>
                    </a:lnTo>
                    <a:lnTo>
                      <a:pt x="163" y="981"/>
                    </a:lnTo>
                    <a:lnTo>
                      <a:pt x="169" y="973"/>
                    </a:lnTo>
                    <a:lnTo>
                      <a:pt x="176" y="964"/>
                    </a:lnTo>
                    <a:lnTo>
                      <a:pt x="183" y="955"/>
                    </a:lnTo>
                    <a:lnTo>
                      <a:pt x="192" y="946"/>
                    </a:lnTo>
                    <a:lnTo>
                      <a:pt x="202" y="935"/>
                    </a:lnTo>
                    <a:lnTo>
                      <a:pt x="212" y="924"/>
                    </a:lnTo>
                    <a:lnTo>
                      <a:pt x="224" y="911"/>
                    </a:lnTo>
                    <a:lnTo>
                      <a:pt x="240" y="897"/>
                    </a:lnTo>
                    <a:lnTo>
                      <a:pt x="256" y="880"/>
                    </a:lnTo>
                    <a:lnTo>
                      <a:pt x="275" y="861"/>
                    </a:lnTo>
                    <a:lnTo>
                      <a:pt x="297" y="842"/>
                    </a:lnTo>
                    <a:lnTo>
                      <a:pt x="322" y="818"/>
                    </a:lnTo>
                    <a:lnTo>
                      <a:pt x="349" y="792"/>
                    </a:lnTo>
                    <a:lnTo>
                      <a:pt x="380" y="764"/>
                    </a:lnTo>
                    <a:lnTo>
                      <a:pt x="416" y="732"/>
                    </a:lnTo>
                    <a:lnTo>
                      <a:pt x="454" y="697"/>
                    </a:lnTo>
                    <a:lnTo>
                      <a:pt x="497" y="657"/>
                    </a:lnTo>
                    <a:lnTo>
                      <a:pt x="545" y="615"/>
                    </a:lnTo>
                    <a:lnTo>
                      <a:pt x="596" y="567"/>
                    </a:lnTo>
                    <a:lnTo>
                      <a:pt x="653" y="516"/>
                    </a:lnTo>
                    <a:lnTo>
                      <a:pt x="715" y="460"/>
                    </a:lnTo>
                    <a:lnTo>
                      <a:pt x="782" y="399"/>
                    </a:lnTo>
                    <a:lnTo>
                      <a:pt x="765" y="393"/>
                    </a:lnTo>
                    <a:lnTo>
                      <a:pt x="745" y="388"/>
                    </a:lnTo>
                    <a:lnTo>
                      <a:pt x="728" y="381"/>
                    </a:lnTo>
                    <a:lnTo>
                      <a:pt x="746" y="361"/>
                    </a:lnTo>
                    <a:lnTo>
                      <a:pt x="760" y="344"/>
                    </a:lnTo>
                    <a:lnTo>
                      <a:pt x="772" y="331"/>
                    </a:lnTo>
                    <a:lnTo>
                      <a:pt x="780" y="321"/>
                    </a:lnTo>
                    <a:lnTo>
                      <a:pt x="786" y="314"/>
                    </a:lnTo>
                    <a:lnTo>
                      <a:pt x="790" y="307"/>
                    </a:lnTo>
                    <a:lnTo>
                      <a:pt x="792" y="302"/>
                    </a:lnTo>
                    <a:lnTo>
                      <a:pt x="794" y="296"/>
                    </a:lnTo>
                    <a:lnTo>
                      <a:pt x="796" y="290"/>
                    </a:lnTo>
                    <a:lnTo>
                      <a:pt x="796" y="289"/>
                    </a:lnTo>
                    <a:lnTo>
                      <a:pt x="794" y="288"/>
                    </a:lnTo>
                    <a:lnTo>
                      <a:pt x="793" y="286"/>
                    </a:lnTo>
                    <a:lnTo>
                      <a:pt x="790" y="285"/>
                    </a:lnTo>
                    <a:lnTo>
                      <a:pt x="787" y="285"/>
                    </a:lnTo>
                    <a:lnTo>
                      <a:pt x="782" y="285"/>
                    </a:lnTo>
                    <a:lnTo>
                      <a:pt x="776" y="285"/>
                    </a:lnTo>
                    <a:lnTo>
                      <a:pt x="762" y="290"/>
                    </a:lnTo>
                    <a:lnTo>
                      <a:pt x="750" y="296"/>
                    </a:lnTo>
                    <a:lnTo>
                      <a:pt x="742" y="300"/>
                    </a:lnTo>
                    <a:lnTo>
                      <a:pt x="735" y="305"/>
                    </a:lnTo>
                    <a:lnTo>
                      <a:pt x="726" y="310"/>
                    </a:lnTo>
                    <a:lnTo>
                      <a:pt x="716" y="319"/>
                    </a:lnTo>
                    <a:lnTo>
                      <a:pt x="729" y="299"/>
                    </a:lnTo>
                    <a:lnTo>
                      <a:pt x="740" y="281"/>
                    </a:lnTo>
                    <a:lnTo>
                      <a:pt x="719" y="285"/>
                    </a:lnTo>
                    <a:lnTo>
                      <a:pt x="698" y="289"/>
                    </a:lnTo>
                    <a:lnTo>
                      <a:pt x="675" y="293"/>
                    </a:lnTo>
                    <a:lnTo>
                      <a:pt x="655" y="302"/>
                    </a:lnTo>
                    <a:lnTo>
                      <a:pt x="648" y="299"/>
                    </a:lnTo>
                    <a:lnTo>
                      <a:pt x="641" y="296"/>
                    </a:lnTo>
                    <a:lnTo>
                      <a:pt x="636" y="293"/>
                    </a:lnTo>
                    <a:lnTo>
                      <a:pt x="623" y="300"/>
                    </a:lnTo>
                    <a:lnTo>
                      <a:pt x="610" y="307"/>
                    </a:lnTo>
                    <a:lnTo>
                      <a:pt x="623" y="297"/>
                    </a:lnTo>
                    <a:lnTo>
                      <a:pt x="631" y="289"/>
                    </a:lnTo>
                    <a:lnTo>
                      <a:pt x="638" y="282"/>
                    </a:lnTo>
                    <a:lnTo>
                      <a:pt x="644" y="276"/>
                    </a:lnTo>
                    <a:lnTo>
                      <a:pt x="651" y="271"/>
                    </a:lnTo>
                    <a:lnTo>
                      <a:pt x="661" y="262"/>
                    </a:lnTo>
                    <a:lnTo>
                      <a:pt x="655" y="274"/>
                    </a:lnTo>
                    <a:lnTo>
                      <a:pt x="651" y="283"/>
                    </a:lnTo>
                    <a:lnTo>
                      <a:pt x="684" y="259"/>
                    </a:lnTo>
                    <a:lnTo>
                      <a:pt x="711" y="240"/>
                    </a:lnTo>
                    <a:lnTo>
                      <a:pt x="732" y="224"/>
                    </a:lnTo>
                    <a:lnTo>
                      <a:pt x="749" y="211"/>
                    </a:lnTo>
                    <a:lnTo>
                      <a:pt x="762" y="202"/>
                    </a:lnTo>
                    <a:lnTo>
                      <a:pt x="772" y="195"/>
                    </a:lnTo>
                    <a:lnTo>
                      <a:pt x="780" y="189"/>
                    </a:lnTo>
                    <a:lnTo>
                      <a:pt x="786" y="186"/>
                    </a:lnTo>
                    <a:lnTo>
                      <a:pt x="792" y="183"/>
                    </a:lnTo>
                    <a:lnTo>
                      <a:pt x="796" y="182"/>
                    </a:lnTo>
                    <a:lnTo>
                      <a:pt x="800" y="180"/>
                    </a:lnTo>
                    <a:lnTo>
                      <a:pt x="807" y="183"/>
                    </a:lnTo>
                    <a:lnTo>
                      <a:pt x="813" y="187"/>
                    </a:lnTo>
                    <a:lnTo>
                      <a:pt x="818" y="190"/>
                    </a:lnTo>
                    <a:lnTo>
                      <a:pt x="843" y="178"/>
                    </a:lnTo>
                    <a:lnTo>
                      <a:pt x="861" y="168"/>
                    </a:lnTo>
                    <a:lnTo>
                      <a:pt x="877" y="159"/>
                    </a:lnTo>
                    <a:lnTo>
                      <a:pt x="888" y="154"/>
                    </a:lnTo>
                    <a:lnTo>
                      <a:pt x="898" y="149"/>
                    </a:lnTo>
                    <a:lnTo>
                      <a:pt x="906" y="147"/>
                    </a:lnTo>
                    <a:lnTo>
                      <a:pt x="913" y="145"/>
                    </a:lnTo>
                    <a:lnTo>
                      <a:pt x="922" y="144"/>
                    </a:lnTo>
                    <a:lnTo>
                      <a:pt x="933" y="142"/>
                    </a:lnTo>
                    <a:lnTo>
                      <a:pt x="929" y="149"/>
                    </a:lnTo>
                    <a:lnTo>
                      <a:pt x="926" y="156"/>
                    </a:lnTo>
                    <a:lnTo>
                      <a:pt x="923" y="164"/>
                    </a:lnTo>
                    <a:lnTo>
                      <a:pt x="949" y="151"/>
                    </a:lnTo>
                    <a:lnTo>
                      <a:pt x="970" y="141"/>
                    </a:lnTo>
                    <a:lnTo>
                      <a:pt x="986" y="134"/>
                    </a:lnTo>
                    <a:lnTo>
                      <a:pt x="998" y="127"/>
                    </a:lnTo>
                    <a:lnTo>
                      <a:pt x="1008" y="123"/>
                    </a:lnTo>
                    <a:lnTo>
                      <a:pt x="1015" y="118"/>
                    </a:lnTo>
                    <a:lnTo>
                      <a:pt x="1024" y="114"/>
                    </a:lnTo>
                    <a:lnTo>
                      <a:pt x="1033" y="110"/>
                    </a:lnTo>
                    <a:lnTo>
                      <a:pt x="1041" y="104"/>
                    </a:lnTo>
                    <a:close/>
                    <a:moveTo>
                      <a:pt x="2178" y="38"/>
                    </a:moveTo>
                    <a:lnTo>
                      <a:pt x="2182" y="39"/>
                    </a:lnTo>
                    <a:lnTo>
                      <a:pt x="2189" y="46"/>
                    </a:lnTo>
                    <a:lnTo>
                      <a:pt x="2195" y="55"/>
                    </a:lnTo>
                    <a:lnTo>
                      <a:pt x="2195" y="66"/>
                    </a:lnTo>
                    <a:lnTo>
                      <a:pt x="2184" y="97"/>
                    </a:lnTo>
                    <a:lnTo>
                      <a:pt x="2171" y="120"/>
                    </a:lnTo>
                    <a:lnTo>
                      <a:pt x="2155" y="134"/>
                    </a:lnTo>
                    <a:lnTo>
                      <a:pt x="2138" y="144"/>
                    </a:lnTo>
                    <a:lnTo>
                      <a:pt x="2117" y="147"/>
                    </a:lnTo>
                    <a:lnTo>
                      <a:pt x="2106" y="162"/>
                    </a:lnTo>
                    <a:lnTo>
                      <a:pt x="2093" y="179"/>
                    </a:lnTo>
                    <a:lnTo>
                      <a:pt x="2080" y="196"/>
                    </a:lnTo>
                    <a:lnTo>
                      <a:pt x="2069" y="186"/>
                    </a:lnTo>
                    <a:lnTo>
                      <a:pt x="2059" y="182"/>
                    </a:lnTo>
                    <a:lnTo>
                      <a:pt x="2049" y="179"/>
                    </a:lnTo>
                    <a:lnTo>
                      <a:pt x="2042" y="187"/>
                    </a:lnTo>
                    <a:lnTo>
                      <a:pt x="2033" y="195"/>
                    </a:lnTo>
                    <a:lnTo>
                      <a:pt x="2025" y="200"/>
                    </a:lnTo>
                    <a:lnTo>
                      <a:pt x="2014" y="204"/>
                    </a:lnTo>
                    <a:lnTo>
                      <a:pt x="1999" y="210"/>
                    </a:lnTo>
                    <a:lnTo>
                      <a:pt x="1978" y="217"/>
                    </a:lnTo>
                    <a:lnTo>
                      <a:pt x="1951" y="226"/>
                    </a:lnTo>
                    <a:lnTo>
                      <a:pt x="1937" y="217"/>
                    </a:lnTo>
                    <a:lnTo>
                      <a:pt x="1926" y="213"/>
                    </a:lnTo>
                    <a:lnTo>
                      <a:pt x="1917" y="209"/>
                    </a:lnTo>
                    <a:lnTo>
                      <a:pt x="1910" y="207"/>
                    </a:lnTo>
                    <a:lnTo>
                      <a:pt x="1928" y="207"/>
                    </a:lnTo>
                    <a:lnTo>
                      <a:pt x="1947" y="204"/>
                    </a:lnTo>
                    <a:lnTo>
                      <a:pt x="1962" y="199"/>
                    </a:lnTo>
                    <a:lnTo>
                      <a:pt x="1980" y="192"/>
                    </a:lnTo>
                    <a:lnTo>
                      <a:pt x="1998" y="180"/>
                    </a:lnTo>
                    <a:lnTo>
                      <a:pt x="2019" y="166"/>
                    </a:lnTo>
                    <a:lnTo>
                      <a:pt x="2042" y="149"/>
                    </a:lnTo>
                    <a:lnTo>
                      <a:pt x="2070" y="127"/>
                    </a:lnTo>
                    <a:lnTo>
                      <a:pt x="2057" y="110"/>
                    </a:lnTo>
                    <a:lnTo>
                      <a:pt x="2049" y="96"/>
                    </a:lnTo>
                    <a:lnTo>
                      <a:pt x="2043" y="83"/>
                    </a:lnTo>
                    <a:lnTo>
                      <a:pt x="2040" y="73"/>
                    </a:lnTo>
                    <a:lnTo>
                      <a:pt x="2038" y="62"/>
                    </a:lnTo>
                    <a:lnTo>
                      <a:pt x="2049" y="62"/>
                    </a:lnTo>
                    <a:lnTo>
                      <a:pt x="2066" y="59"/>
                    </a:lnTo>
                    <a:lnTo>
                      <a:pt x="2089" y="54"/>
                    </a:lnTo>
                    <a:lnTo>
                      <a:pt x="2110" y="49"/>
                    </a:lnTo>
                    <a:lnTo>
                      <a:pt x="2131" y="45"/>
                    </a:lnTo>
                    <a:lnTo>
                      <a:pt x="2148" y="45"/>
                    </a:lnTo>
                    <a:lnTo>
                      <a:pt x="2162" y="48"/>
                    </a:lnTo>
                    <a:lnTo>
                      <a:pt x="2167" y="44"/>
                    </a:lnTo>
                    <a:lnTo>
                      <a:pt x="2169" y="42"/>
                    </a:lnTo>
                    <a:lnTo>
                      <a:pt x="2172" y="39"/>
                    </a:lnTo>
                    <a:lnTo>
                      <a:pt x="2175" y="38"/>
                    </a:lnTo>
                    <a:lnTo>
                      <a:pt x="2178" y="38"/>
                    </a:lnTo>
                    <a:close/>
                    <a:moveTo>
                      <a:pt x="1826" y="35"/>
                    </a:moveTo>
                    <a:lnTo>
                      <a:pt x="1824" y="52"/>
                    </a:lnTo>
                    <a:lnTo>
                      <a:pt x="1821" y="62"/>
                    </a:lnTo>
                    <a:lnTo>
                      <a:pt x="1819" y="69"/>
                    </a:lnTo>
                    <a:lnTo>
                      <a:pt x="1816" y="72"/>
                    </a:lnTo>
                    <a:lnTo>
                      <a:pt x="1812" y="76"/>
                    </a:lnTo>
                    <a:lnTo>
                      <a:pt x="1799" y="86"/>
                    </a:lnTo>
                    <a:lnTo>
                      <a:pt x="1791" y="92"/>
                    </a:lnTo>
                    <a:lnTo>
                      <a:pt x="1787" y="94"/>
                    </a:lnTo>
                    <a:lnTo>
                      <a:pt x="1784" y="96"/>
                    </a:lnTo>
                    <a:lnTo>
                      <a:pt x="1782" y="92"/>
                    </a:lnTo>
                    <a:lnTo>
                      <a:pt x="1782" y="87"/>
                    </a:lnTo>
                    <a:lnTo>
                      <a:pt x="1782" y="83"/>
                    </a:lnTo>
                    <a:lnTo>
                      <a:pt x="1784" y="78"/>
                    </a:lnTo>
                    <a:lnTo>
                      <a:pt x="1774" y="80"/>
                    </a:lnTo>
                    <a:lnTo>
                      <a:pt x="1767" y="83"/>
                    </a:lnTo>
                    <a:lnTo>
                      <a:pt x="1757" y="86"/>
                    </a:lnTo>
                    <a:lnTo>
                      <a:pt x="1746" y="87"/>
                    </a:lnTo>
                    <a:lnTo>
                      <a:pt x="1726" y="90"/>
                    </a:lnTo>
                    <a:lnTo>
                      <a:pt x="1731" y="89"/>
                    </a:lnTo>
                    <a:lnTo>
                      <a:pt x="1736" y="87"/>
                    </a:lnTo>
                    <a:lnTo>
                      <a:pt x="1740" y="85"/>
                    </a:lnTo>
                    <a:lnTo>
                      <a:pt x="1747" y="82"/>
                    </a:lnTo>
                    <a:lnTo>
                      <a:pt x="1754" y="78"/>
                    </a:lnTo>
                    <a:lnTo>
                      <a:pt x="1765" y="70"/>
                    </a:lnTo>
                    <a:lnTo>
                      <a:pt x="1780" y="63"/>
                    </a:lnTo>
                    <a:lnTo>
                      <a:pt x="1798" y="52"/>
                    </a:lnTo>
                    <a:lnTo>
                      <a:pt x="1821" y="38"/>
                    </a:lnTo>
                    <a:lnTo>
                      <a:pt x="1826" y="35"/>
                    </a:lnTo>
                    <a:close/>
                    <a:moveTo>
                      <a:pt x="2497" y="0"/>
                    </a:moveTo>
                    <a:lnTo>
                      <a:pt x="2544" y="24"/>
                    </a:lnTo>
                    <a:lnTo>
                      <a:pt x="2501" y="32"/>
                    </a:lnTo>
                    <a:lnTo>
                      <a:pt x="2531" y="61"/>
                    </a:lnTo>
                    <a:lnTo>
                      <a:pt x="2539" y="66"/>
                    </a:lnTo>
                    <a:lnTo>
                      <a:pt x="2547" y="68"/>
                    </a:lnTo>
                    <a:lnTo>
                      <a:pt x="2555" y="66"/>
                    </a:lnTo>
                    <a:lnTo>
                      <a:pt x="2564" y="61"/>
                    </a:lnTo>
                    <a:lnTo>
                      <a:pt x="2576" y="51"/>
                    </a:lnTo>
                    <a:lnTo>
                      <a:pt x="2593" y="37"/>
                    </a:lnTo>
                    <a:lnTo>
                      <a:pt x="2593" y="39"/>
                    </a:lnTo>
                    <a:lnTo>
                      <a:pt x="2595" y="44"/>
                    </a:lnTo>
                    <a:lnTo>
                      <a:pt x="2598" y="55"/>
                    </a:lnTo>
                    <a:lnTo>
                      <a:pt x="2606" y="72"/>
                    </a:lnTo>
                    <a:lnTo>
                      <a:pt x="2616" y="93"/>
                    </a:lnTo>
                    <a:lnTo>
                      <a:pt x="2630" y="117"/>
                    </a:lnTo>
                    <a:lnTo>
                      <a:pt x="2649" y="144"/>
                    </a:lnTo>
                    <a:lnTo>
                      <a:pt x="2673" y="172"/>
                    </a:lnTo>
                    <a:lnTo>
                      <a:pt x="2700" y="199"/>
                    </a:lnTo>
                    <a:lnTo>
                      <a:pt x="2707" y="220"/>
                    </a:lnTo>
                    <a:lnTo>
                      <a:pt x="2714" y="241"/>
                    </a:lnTo>
                    <a:lnTo>
                      <a:pt x="2697" y="235"/>
                    </a:lnTo>
                    <a:lnTo>
                      <a:pt x="2684" y="233"/>
                    </a:lnTo>
                    <a:lnTo>
                      <a:pt x="2676" y="231"/>
                    </a:lnTo>
                    <a:lnTo>
                      <a:pt x="2667" y="231"/>
                    </a:lnTo>
                    <a:lnTo>
                      <a:pt x="2720" y="303"/>
                    </a:lnTo>
                    <a:lnTo>
                      <a:pt x="2694" y="302"/>
                    </a:lnTo>
                    <a:lnTo>
                      <a:pt x="2676" y="302"/>
                    </a:lnTo>
                    <a:lnTo>
                      <a:pt x="2663" y="303"/>
                    </a:lnTo>
                    <a:lnTo>
                      <a:pt x="2654" y="305"/>
                    </a:lnTo>
                    <a:lnTo>
                      <a:pt x="2649" y="309"/>
                    </a:lnTo>
                    <a:lnTo>
                      <a:pt x="2644" y="313"/>
                    </a:lnTo>
                    <a:lnTo>
                      <a:pt x="2647" y="320"/>
                    </a:lnTo>
                    <a:lnTo>
                      <a:pt x="2659" y="328"/>
                    </a:lnTo>
                    <a:lnTo>
                      <a:pt x="2671" y="337"/>
                    </a:lnTo>
                    <a:lnTo>
                      <a:pt x="2687" y="344"/>
                    </a:lnTo>
                    <a:lnTo>
                      <a:pt x="2701" y="348"/>
                    </a:lnTo>
                    <a:lnTo>
                      <a:pt x="2711" y="351"/>
                    </a:lnTo>
                    <a:lnTo>
                      <a:pt x="2681" y="388"/>
                    </a:lnTo>
                    <a:lnTo>
                      <a:pt x="2649" y="422"/>
                    </a:lnTo>
                    <a:lnTo>
                      <a:pt x="2615" y="453"/>
                    </a:lnTo>
                    <a:lnTo>
                      <a:pt x="2581" y="482"/>
                    </a:lnTo>
                    <a:lnTo>
                      <a:pt x="2547" y="508"/>
                    </a:lnTo>
                    <a:lnTo>
                      <a:pt x="2514" y="530"/>
                    </a:lnTo>
                    <a:lnTo>
                      <a:pt x="2483" y="550"/>
                    </a:lnTo>
                    <a:lnTo>
                      <a:pt x="2454" y="565"/>
                    </a:lnTo>
                    <a:lnTo>
                      <a:pt x="2430" y="578"/>
                    </a:lnTo>
                    <a:lnTo>
                      <a:pt x="2409" y="587"/>
                    </a:lnTo>
                    <a:lnTo>
                      <a:pt x="2395" y="591"/>
                    </a:lnTo>
                    <a:lnTo>
                      <a:pt x="2396" y="603"/>
                    </a:lnTo>
                    <a:lnTo>
                      <a:pt x="2396" y="616"/>
                    </a:lnTo>
                    <a:lnTo>
                      <a:pt x="2393" y="626"/>
                    </a:lnTo>
                    <a:lnTo>
                      <a:pt x="2389" y="634"/>
                    </a:lnTo>
                    <a:lnTo>
                      <a:pt x="2381" y="639"/>
                    </a:lnTo>
                    <a:lnTo>
                      <a:pt x="2369" y="642"/>
                    </a:lnTo>
                    <a:lnTo>
                      <a:pt x="2351" y="640"/>
                    </a:lnTo>
                    <a:lnTo>
                      <a:pt x="2337" y="632"/>
                    </a:lnTo>
                    <a:lnTo>
                      <a:pt x="2323" y="622"/>
                    </a:lnTo>
                    <a:lnTo>
                      <a:pt x="2308" y="612"/>
                    </a:lnTo>
                    <a:lnTo>
                      <a:pt x="2296" y="602"/>
                    </a:lnTo>
                    <a:lnTo>
                      <a:pt x="2280" y="596"/>
                    </a:lnTo>
                    <a:lnTo>
                      <a:pt x="2274" y="575"/>
                    </a:lnTo>
                    <a:lnTo>
                      <a:pt x="2266" y="554"/>
                    </a:lnTo>
                    <a:lnTo>
                      <a:pt x="2259" y="534"/>
                    </a:lnTo>
                    <a:lnTo>
                      <a:pt x="2252" y="513"/>
                    </a:lnTo>
                    <a:lnTo>
                      <a:pt x="2250" y="491"/>
                    </a:lnTo>
                    <a:lnTo>
                      <a:pt x="2257" y="478"/>
                    </a:lnTo>
                    <a:lnTo>
                      <a:pt x="2277" y="437"/>
                    </a:lnTo>
                    <a:lnTo>
                      <a:pt x="2298" y="389"/>
                    </a:lnTo>
                    <a:lnTo>
                      <a:pt x="2287" y="375"/>
                    </a:lnTo>
                    <a:lnTo>
                      <a:pt x="2274" y="361"/>
                    </a:lnTo>
                    <a:lnTo>
                      <a:pt x="2263" y="347"/>
                    </a:lnTo>
                    <a:lnTo>
                      <a:pt x="2267" y="328"/>
                    </a:lnTo>
                    <a:lnTo>
                      <a:pt x="2270" y="313"/>
                    </a:lnTo>
                    <a:lnTo>
                      <a:pt x="2270" y="300"/>
                    </a:lnTo>
                    <a:lnTo>
                      <a:pt x="2269" y="286"/>
                    </a:lnTo>
                    <a:lnTo>
                      <a:pt x="2252" y="265"/>
                    </a:lnTo>
                    <a:lnTo>
                      <a:pt x="2233" y="240"/>
                    </a:lnTo>
                    <a:lnTo>
                      <a:pt x="2215" y="216"/>
                    </a:lnTo>
                    <a:lnTo>
                      <a:pt x="2196" y="196"/>
                    </a:lnTo>
                    <a:lnTo>
                      <a:pt x="2192" y="195"/>
                    </a:lnTo>
                    <a:lnTo>
                      <a:pt x="2185" y="192"/>
                    </a:lnTo>
                    <a:lnTo>
                      <a:pt x="2174" y="189"/>
                    </a:lnTo>
                    <a:lnTo>
                      <a:pt x="2161" y="185"/>
                    </a:lnTo>
                    <a:lnTo>
                      <a:pt x="2148" y="182"/>
                    </a:lnTo>
                    <a:lnTo>
                      <a:pt x="2137" y="180"/>
                    </a:lnTo>
                    <a:lnTo>
                      <a:pt x="2161" y="154"/>
                    </a:lnTo>
                    <a:lnTo>
                      <a:pt x="2182" y="131"/>
                    </a:lnTo>
                    <a:lnTo>
                      <a:pt x="2201" y="109"/>
                    </a:lnTo>
                    <a:lnTo>
                      <a:pt x="2216" y="85"/>
                    </a:lnTo>
                    <a:lnTo>
                      <a:pt x="2232" y="59"/>
                    </a:lnTo>
                    <a:lnTo>
                      <a:pt x="2242" y="68"/>
                    </a:lnTo>
                    <a:lnTo>
                      <a:pt x="2250" y="73"/>
                    </a:lnTo>
                    <a:lnTo>
                      <a:pt x="2256" y="76"/>
                    </a:lnTo>
                    <a:lnTo>
                      <a:pt x="2260" y="79"/>
                    </a:lnTo>
                    <a:lnTo>
                      <a:pt x="2264" y="79"/>
                    </a:lnTo>
                    <a:lnTo>
                      <a:pt x="2267" y="54"/>
                    </a:lnTo>
                    <a:lnTo>
                      <a:pt x="2270" y="27"/>
                    </a:lnTo>
                    <a:lnTo>
                      <a:pt x="2293" y="38"/>
                    </a:lnTo>
                    <a:lnTo>
                      <a:pt x="2308" y="45"/>
                    </a:lnTo>
                    <a:lnTo>
                      <a:pt x="2320" y="48"/>
                    </a:lnTo>
                    <a:lnTo>
                      <a:pt x="2325" y="51"/>
                    </a:lnTo>
                    <a:lnTo>
                      <a:pt x="2330" y="51"/>
                    </a:lnTo>
                    <a:lnTo>
                      <a:pt x="2338" y="51"/>
                    </a:lnTo>
                    <a:lnTo>
                      <a:pt x="2351" y="51"/>
                    </a:lnTo>
                    <a:lnTo>
                      <a:pt x="2368" y="51"/>
                    </a:lnTo>
                    <a:lnTo>
                      <a:pt x="2379" y="52"/>
                    </a:lnTo>
                    <a:lnTo>
                      <a:pt x="2391" y="58"/>
                    </a:lnTo>
                    <a:lnTo>
                      <a:pt x="2401" y="63"/>
                    </a:lnTo>
                    <a:lnTo>
                      <a:pt x="2413" y="68"/>
                    </a:lnTo>
                    <a:lnTo>
                      <a:pt x="2412" y="49"/>
                    </a:lnTo>
                    <a:lnTo>
                      <a:pt x="2413" y="37"/>
                    </a:lnTo>
                    <a:lnTo>
                      <a:pt x="2420" y="25"/>
                    </a:lnTo>
                    <a:lnTo>
                      <a:pt x="2427" y="23"/>
                    </a:lnTo>
                    <a:lnTo>
                      <a:pt x="2435" y="24"/>
                    </a:lnTo>
                    <a:lnTo>
                      <a:pt x="2442" y="25"/>
                    </a:lnTo>
                    <a:lnTo>
                      <a:pt x="2449" y="24"/>
                    </a:lnTo>
                    <a:lnTo>
                      <a:pt x="2459" y="18"/>
                    </a:lnTo>
                    <a:lnTo>
                      <a:pt x="2467" y="11"/>
                    </a:lnTo>
                    <a:lnTo>
                      <a:pt x="2477" y="6"/>
                    </a:lnTo>
                    <a:lnTo>
                      <a:pt x="2480" y="4"/>
                    </a:lnTo>
                    <a:lnTo>
                      <a:pt x="2493" y="0"/>
                    </a:lnTo>
                    <a:lnTo>
                      <a:pt x="249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  <p:sp>
            <p:nvSpPr>
              <p:cNvPr id="7" name="Freeform 339"/>
              <p:cNvSpPr>
                <a:spLocks noEditPoints="1"/>
              </p:cNvSpPr>
              <p:nvPr/>
            </p:nvSpPr>
            <p:spPr bwMode="auto">
              <a:xfrm>
                <a:off x="2084978" y="4041656"/>
                <a:ext cx="788988" cy="1965325"/>
              </a:xfrm>
              <a:custGeom>
                <a:avLst/>
                <a:gdLst>
                  <a:gd name="T0" fmla="*/ 1183 w 1492"/>
                  <a:gd name="T1" fmla="*/ 961 h 3714"/>
                  <a:gd name="T2" fmla="*/ 294 w 1492"/>
                  <a:gd name="T3" fmla="*/ 819 h 3714"/>
                  <a:gd name="T4" fmla="*/ 275 w 1492"/>
                  <a:gd name="T5" fmla="*/ 932 h 3714"/>
                  <a:gd name="T6" fmla="*/ 278 w 1492"/>
                  <a:gd name="T7" fmla="*/ 830 h 3714"/>
                  <a:gd name="T8" fmla="*/ 505 w 1492"/>
                  <a:gd name="T9" fmla="*/ 592 h 3714"/>
                  <a:gd name="T10" fmla="*/ 352 w 1492"/>
                  <a:gd name="T11" fmla="*/ 148 h 3714"/>
                  <a:gd name="T12" fmla="*/ 844 w 1492"/>
                  <a:gd name="T13" fmla="*/ 521 h 3714"/>
                  <a:gd name="T14" fmla="*/ 1066 w 1492"/>
                  <a:gd name="T15" fmla="*/ 784 h 3714"/>
                  <a:gd name="T16" fmla="*/ 1041 w 1492"/>
                  <a:gd name="T17" fmla="*/ 753 h 3714"/>
                  <a:gd name="T18" fmla="*/ 970 w 1492"/>
                  <a:gd name="T19" fmla="*/ 665 h 3714"/>
                  <a:gd name="T20" fmla="*/ 1072 w 1492"/>
                  <a:gd name="T21" fmla="*/ 803 h 3714"/>
                  <a:gd name="T22" fmla="*/ 1265 w 1492"/>
                  <a:gd name="T23" fmla="*/ 1112 h 3714"/>
                  <a:gd name="T24" fmla="*/ 1415 w 1492"/>
                  <a:gd name="T25" fmla="*/ 1524 h 3714"/>
                  <a:gd name="T26" fmla="*/ 1435 w 1492"/>
                  <a:gd name="T27" fmla="*/ 1647 h 3714"/>
                  <a:gd name="T28" fmla="*/ 1492 w 1492"/>
                  <a:gd name="T29" fmla="*/ 2099 h 3714"/>
                  <a:gd name="T30" fmla="*/ 1455 w 1492"/>
                  <a:gd name="T31" fmla="*/ 2498 h 3714"/>
                  <a:gd name="T32" fmla="*/ 1374 w 1492"/>
                  <a:gd name="T33" fmla="*/ 2808 h 3714"/>
                  <a:gd name="T34" fmla="*/ 1246 w 1492"/>
                  <a:gd name="T35" fmla="*/ 3109 h 3714"/>
                  <a:gd name="T36" fmla="*/ 1072 w 1492"/>
                  <a:gd name="T37" fmla="*/ 3394 h 3714"/>
                  <a:gd name="T38" fmla="*/ 803 w 1492"/>
                  <a:gd name="T39" fmla="*/ 3699 h 3714"/>
                  <a:gd name="T40" fmla="*/ 1159 w 1492"/>
                  <a:gd name="T41" fmla="*/ 2976 h 3714"/>
                  <a:gd name="T42" fmla="*/ 1122 w 1492"/>
                  <a:gd name="T43" fmla="*/ 2516 h 3714"/>
                  <a:gd name="T44" fmla="*/ 660 w 1492"/>
                  <a:gd name="T45" fmla="*/ 2684 h 3714"/>
                  <a:gd name="T46" fmla="*/ 509 w 1492"/>
                  <a:gd name="T47" fmla="*/ 2588 h 3714"/>
                  <a:gd name="T48" fmla="*/ 328 w 1492"/>
                  <a:gd name="T49" fmla="*/ 2308 h 3714"/>
                  <a:gd name="T50" fmla="*/ 417 w 1492"/>
                  <a:gd name="T51" fmla="*/ 1771 h 3714"/>
                  <a:gd name="T52" fmla="*/ 584 w 1492"/>
                  <a:gd name="T53" fmla="*/ 1465 h 3714"/>
                  <a:gd name="T54" fmla="*/ 851 w 1492"/>
                  <a:gd name="T55" fmla="*/ 1324 h 3714"/>
                  <a:gd name="T56" fmla="*/ 1062 w 1492"/>
                  <a:gd name="T57" fmla="*/ 1415 h 3714"/>
                  <a:gd name="T58" fmla="*/ 1217 w 1492"/>
                  <a:gd name="T59" fmla="*/ 1297 h 3714"/>
                  <a:gd name="T60" fmla="*/ 1235 w 1492"/>
                  <a:gd name="T61" fmla="*/ 1201 h 3714"/>
                  <a:gd name="T62" fmla="*/ 1129 w 1492"/>
                  <a:gd name="T63" fmla="*/ 1099 h 3714"/>
                  <a:gd name="T64" fmla="*/ 1027 w 1492"/>
                  <a:gd name="T65" fmla="*/ 965 h 3714"/>
                  <a:gd name="T66" fmla="*/ 1059 w 1492"/>
                  <a:gd name="T67" fmla="*/ 867 h 3714"/>
                  <a:gd name="T68" fmla="*/ 953 w 1492"/>
                  <a:gd name="T69" fmla="*/ 755 h 3714"/>
                  <a:gd name="T70" fmla="*/ 970 w 1492"/>
                  <a:gd name="T71" fmla="*/ 808 h 3714"/>
                  <a:gd name="T72" fmla="*/ 1000 w 1492"/>
                  <a:gd name="T73" fmla="*/ 1006 h 3714"/>
                  <a:gd name="T74" fmla="*/ 943 w 1492"/>
                  <a:gd name="T75" fmla="*/ 1068 h 3714"/>
                  <a:gd name="T76" fmla="*/ 811 w 1492"/>
                  <a:gd name="T77" fmla="*/ 999 h 3714"/>
                  <a:gd name="T78" fmla="*/ 886 w 1492"/>
                  <a:gd name="T79" fmla="*/ 1057 h 3714"/>
                  <a:gd name="T80" fmla="*/ 939 w 1492"/>
                  <a:gd name="T81" fmla="*/ 1147 h 3714"/>
                  <a:gd name="T82" fmla="*/ 777 w 1492"/>
                  <a:gd name="T83" fmla="*/ 1059 h 3714"/>
                  <a:gd name="T84" fmla="*/ 662 w 1492"/>
                  <a:gd name="T85" fmla="*/ 1326 h 3714"/>
                  <a:gd name="T86" fmla="*/ 453 w 1492"/>
                  <a:gd name="T87" fmla="*/ 1380 h 3714"/>
                  <a:gd name="T88" fmla="*/ 478 w 1492"/>
                  <a:gd name="T89" fmla="*/ 1142 h 3714"/>
                  <a:gd name="T90" fmla="*/ 461 w 1492"/>
                  <a:gd name="T91" fmla="*/ 994 h 3714"/>
                  <a:gd name="T92" fmla="*/ 389 w 1492"/>
                  <a:gd name="T93" fmla="*/ 844 h 3714"/>
                  <a:gd name="T94" fmla="*/ 324 w 1492"/>
                  <a:gd name="T95" fmla="*/ 722 h 3714"/>
                  <a:gd name="T96" fmla="*/ 386 w 1492"/>
                  <a:gd name="T97" fmla="*/ 801 h 3714"/>
                  <a:gd name="T98" fmla="*/ 521 w 1492"/>
                  <a:gd name="T99" fmla="*/ 761 h 3714"/>
                  <a:gd name="T100" fmla="*/ 509 w 1492"/>
                  <a:gd name="T101" fmla="*/ 699 h 3714"/>
                  <a:gd name="T102" fmla="*/ 616 w 1492"/>
                  <a:gd name="T103" fmla="*/ 715 h 3714"/>
                  <a:gd name="T104" fmla="*/ 593 w 1492"/>
                  <a:gd name="T105" fmla="*/ 596 h 3714"/>
                  <a:gd name="T106" fmla="*/ 389 w 1492"/>
                  <a:gd name="T107" fmla="*/ 397 h 3714"/>
                  <a:gd name="T108" fmla="*/ 467 w 1492"/>
                  <a:gd name="T109" fmla="*/ 590 h 3714"/>
                  <a:gd name="T110" fmla="*/ 377 w 1492"/>
                  <a:gd name="T111" fmla="*/ 554 h 3714"/>
                  <a:gd name="T112" fmla="*/ 322 w 1492"/>
                  <a:gd name="T113" fmla="*/ 569 h 3714"/>
                  <a:gd name="T114" fmla="*/ 248 w 1492"/>
                  <a:gd name="T115" fmla="*/ 401 h 3714"/>
                  <a:gd name="T116" fmla="*/ 281 w 1492"/>
                  <a:gd name="T117" fmla="*/ 276 h 3714"/>
                  <a:gd name="T118" fmla="*/ 455 w 1492"/>
                  <a:gd name="T119" fmla="*/ 361 h 3714"/>
                  <a:gd name="T120" fmla="*/ 257 w 1492"/>
                  <a:gd name="T121" fmla="*/ 139 h 3714"/>
                  <a:gd name="T122" fmla="*/ 315 w 1492"/>
                  <a:gd name="T123" fmla="*/ 132 h 3714"/>
                  <a:gd name="T124" fmla="*/ 165 w 1492"/>
                  <a:gd name="T125" fmla="*/ 66 h 3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2" h="3714">
                    <a:moveTo>
                      <a:pt x="1415" y="1524"/>
                    </a:moveTo>
                    <a:lnTo>
                      <a:pt x="1419" y="1534"/>
                    </a:lnTo>
                    <a:lnTo>
                      <a:pt x="1431" y="1575"/>
                    </a:lnTo>
                    <a:lnTo>
                      <a:pt x="1439" y="1613"/>
                    </a:lnTo>
                    <a:lnTo>
                      <a:pt x="1448" y="1647"/>
                    </a:lnTo>
                    <a:lnTo>
                      <a:pt x="1434" y="1593"/>
                    </a:lnTo>
                    <a:lnTo>
                      <a:pt x="1418" y="1534"/>
                    </a:lnTo>
                    <a:lnTo>
                      <a:pt x="1415" y="1524"/>
                    </a:lnTo>
                    <a:close/>
                    <a:moveTo>
                      <a:pt x="1144" y="901"/>
                    </a:moveTo>
                    <a:lnTo>
                      <a:pt x="1163" y="929"/>
                    </a:lnTo>
                    <a:lnTo>
                      <a:pt x="1184" y="963"/>
                    </a:lnTo>
                    <a:lnTo>
                      <a:pt x="1183" y="961"/>
                    </a:lnTo>
                    <a:lnTo>
                      <a:pt x="1186" y="968"/>
                    </a:lnTo>
                    <a:lnTo>
                      <a:pt x="1160" y="926"/>
                    </a:lnTo>
                    <a:lnTo>
                      <a:pt x="1156" y="920"/>
                    </a:lnTo>
                    <a:lnTo>
                      <a:pt x="1144" y="901"/>
                    </a:lnTo>
                    <a:close/>
                    <a:moveTo>
                      <a:pt x="505" y="874"/>
                    </a:moveTo>
                    <a:lnTo>
                      <a:pt x="491" y="894"/>
                    </a:lnTo>
                    <a:lnTo>
                      <a:pt x="475" y="912"/>
                    </a:lnTo>
                    <a:lnTo>
                      <a:pt x="462" y="932"/>
                    </a:lnTo>
                    <a:lnTo>
                      <a:pt x="451" y="953"/>
                    </a:lnTo>
                    <a:lnTo>
                      <a:pt x="508" y="920"/>
                    </a:lnTo>
                    <a:lnTo>
                      <a:pt x="505" y="874"/>
                    </a:lnTo>
                    <a:close/>
                    <a:moveTo>
                      <a:pt x="294" y="819"/>
                    </a:moveTo>
                    <a:lnTo>
                      <a:pt x="335" y="905"/>
                    </a:lnTo>
                    <a:lnTo>
                      <a:pt x="319" y="913"/>
                    </a:lnTo>
                    <a:lnTo>
                      <a:pt x="308" y="926"/>
                    </a:lnTo>
                    <a:lnTo>
                      <a:pt x="301" y="946"/>
                    </a:lnTo>
                    <a:lnTo>
                      <a:pt x="297" y="973"/>
                    </a:lnTo>
                    <a:lnTo>
                      <a:pt x="294" y="967"/>
                    </a:lnTo>
                    <a:lnTo>
                      <a:pt x="291" y="961"/>
                    </a:lnTo>
                    <a:lnTo>
                      <a:pt x="288" y="956"/>
                    </a:lnTo>
                    <a:lnTo>
                      <a:pt x="285" y="950"/>
                    </a:lnTo>
                    <a:lnTo>
                      <a:pt x="282" y="944"/>
                    </a:lnTo>
                    <a:lnTo>
                      <a:pt x="278" y="937"/>
                    </a:lnTo>
                    <a:lnTo>
                      <a:pt x="275" y="932"/>
                    </a:lnTo>
                    <a:lnTo>
                      <a:pt x="273" y="926"/>
                    </a:lnTo>
                    <a:lnTo>
                      <a:pt x="270" y="920"/>
                    </a:lnTo>
                    <a:lnTo>
                      <a:pt x="267" y="915"/>
                    </a:lnTo>
                    <a:lnTo>
                      <a:pt x="264" y="909"/>
                    </a:lnTo>
                    <a:lnTo>
                      <a:pt x="260" y="903"/>
                    </a:lnTo>
                    <a:lnTo>
                      <a:pt x="257" y="898"/>
                    </a:lnTo>
                    <a:lnTo>
                      <a:pt x="254" y="892"/>
                    </a:lnTo>
                    <a:lnTo>
                      <a:pt x="251" y="887"/>
                    </a:lnTo>
                    <a:lnTo>
                      <a:pt x="247" y="881"/>
                    </a:lnTo>
                    <a:lnTo>
                      <a:pt x="256" y="863"/>
                    </a:lnTo>
                    <a:lnTo>
                      <a:pt x="267" y="846"/>
                    </a:lnTo>
                    <a:lnTo>
                      <a:pt x="278" y="830"/>
                    </a:lnTo>
                    <a:lnTo>
                      <a:pt x="291" y="820"/>
                    </a:lnTo>
                    <a:lnTo>
                      <a:pt x="294" y="819"/>
                    </a:lnTo>
                    <a:close/>
                    <a:moveTo>
                      <a:pt x="460" y="503"/>
                    </a:moveTo>
                    <a:lnTo>
                      <a:pt x="462" y="507"/>
                    </a:lnTo>
                    <a:lnTo>
                      <a:pt x="477" y="531"/>
                    </a:lnTo>
                    <a:lnTo>
                      <a:pt x="488" y="552"/>
                    </a:lnTo>
                    <a:lnTo>
                      <a:pt x="497" y="572"/>
                    </a:lnTo>
                    <a:lnTo>
                      <a:pt x="504" y="586"/>
                    </a:lnTo>
                    <a:lnTo>
                      <a:pt x="508" y="597"/>
                    </a:lnTo>
                    <a:lnTo>
                      <a:pt x="509" y="602"/>
                    </a:lnTo>
                    <a:lnTo>
                      <a:pt x="508" y="599"/>
                    </a:lnTo>
                    <a:lnTo>
                      <a:pt x="505" y="592"/>
                    </a:lnTo>
                    <a:lnTo>
                      <a:pt x="498" y="583"/>
                    </a:lnTo>
                    <a:lnTo>
                      <a:pt x="487" y="569"/>
                    </a:lnTo>
                    <a:lnTo>
                      <a:pt x="471" y="552"/>
                    </a:lnTo>
                    <a:lnTo>
                      <a:pt x="467" y="548"/>
                    </a:lnTo>
                    <a:lnTo>
                      <a:pt x="464" y="527"/>
                    </a:lnTo>
                    <a:lnTo>
                      <a:pt x="461" y="506"/>
                    </a:lnTo>
                    <a:lnTo>
                      <a:pt x="460" y="503"/>
                    </a:lnTo>
                    <a:close/>
                    <a:moveTo>
                      <a:pt x="0" y="0"/>
                    </a:moveTo>
                    <a:lnTo>
                      <a:pt x="92" y="29"/>
                    </a:lnTo>
                    <a:lnTo>
                      <a:pt x="180" y="64"/>
                    </a:lnTo>
                    <a:lnTo>
                      <a:pt x="268" y="104"/>
                    </a:lnTo>
                    <a:lnTo>
                      <a:pt x="352" y="148"/>
                    </a:lnTo>
                    <a:lnTo>
                      <a:pt x="419" y="187"/>
                    </a:lnTo>
                    <a:lnTo>
                      <a:pt x="480" y="225"/>
                    </a:lnTo>
                    <a:lnTo>
                      <a:pt x="533" y="263"/>
                    </a:lnTo>
                    <a:lnTo>
                      <a:pt x="584" y="300"/>
                    </a:lnTo>
                    <a:lnTo>
                      <a:pt x="631" y="335"/>
                    </a:lnTo>
                    <a:lnTo>
                      <a:pt x="677" y="373"/>
                    </a:lnTo>
                    <a:lnTo>
                      <a:pt x="722" y="411"/>
                    </a:lnTo>
                    <a:lnTo>
                      <a:pt x="769" y="451"/>
                    </a:lnTo>
                    <a:lnTo>
                      <a:pt x="790" y="472"/>
                    </a:lnTo>
                    <a:lnTo>
                      <a:pt x="810" y="490"/>
                    </a:lnTo>
                    <a:lnTo>
                      <a:pt x="827" y="506"/>
                    </a:lnTo>
                    <a:lnTo>
                      <a:pt x="844" y="521"/>
                    </a:lnTo>
                    <a:lnTo>
                      <a:pt x="858" y="537"/>
                    </a:lnTo>
                    <a:lnTo>
                      <a:pt x="872" y="552"/>
                    </a:lnTo>
                    <a:lnTo>
                      <a:pt x="888" y="569"/>
                    </a:lnTo>
                    <a:lnTo>
                      <a:pt x="903" y="586"/>
                    </a:lnTo>
                    <a:lnTo>
                      <a:pt x="922" y="606"/>
                    </a:lnTo>
                    <a:lnTo>
                      <a:pt x="942" y="630"/>
                    </a:lnTo>
                    <a:lnTo>
                      <a:pt x="963" y="657"/>
                    </a:lnTo>
                    <a:lnTo>
                      <a:pt x="990" y="686"/>
                    </a:lnTo>
                    <a:lnTo>
                      <a:pt x="1020" y="722"/>
                    </a:lnTo>
                    <a:lnTo>
                      <a:pt x="1037" y="746"/>
                    </a:lnTo>
                    <a:lnTo>
                      <a:pt x="1052" y="765"/>
                    </a:lnTo>
                    <a:lnTo>
                      <a:pt x="1066" y="784"/>
                    </a:lnTo>
                    <a:lnTo>
                      <a:pt x="1078" y="801"/>
                    </a:lnTo>
                    <a:lnTo>
                      <a:pt x="1091" y="817"/>
                    </a:lnTo>
                    <a:lnTo>
                      <a:pt x="1102" y="834"/>
                    </a:lnTo>
                    <a:lnTo>
                      <a:pt x="1113" y="851"/>
                    </a:lnTo>
                    <a:lnTo>
                      <a:pt x="1126" y="872"/>
                    </a:lnTo>
                    <a:lnTo>
                      <a:pt x="1140" y="895"/>
                    </a:lnTo>
                    <a:lnTo>
                      <a:pt x="1144" y="901"/>
                    </a:lnTo>
                    <a:lnTo>
                      <a:pt x="1139" y="892"/>
                    </a:lnTo>
                    <a:lnTo>
                      <a:pt x="1113" y="854"/>
                    </a:lnTo>
                    <a:lnTo>
                      <a:pt x="1089" y="817"/>
                    </a:lnTo>
                    <a:lnTo>
                      <a:pt x="1065" y="784"/>
                    </a:lnTo>
                    <a:lnTo>
                      <a:pt x="1041" y="753"/>
                    </a:lnTo>
                    <a:lnTo>
                      <a:pt x="1031" y="740"/>
                    </a:lnTo>
                    <a:lnTo>
                      <a:pt x="1024" y="731"/>
                    </a:lnTo>
                    <a:lnTo>
                      <a:pt x="1020" y="726"/>
                    </a:lnTo>
                    <a:lnTo>
                      <a:pt x="1017" y="723"/>
                    </a:lnTo>
                    <a:lnTo>
                      <a:pt x="1015" y="722"/>
                    </a:lnTo>
                    <a:lnTo>
                      <a:pt x="1014" y="720"/>
                    </a:lnTo>
                    <a:lnTo>
                      <a:pt x="1015" y="724"/>
                    </a:lnTo>
                    <a:lnTo>
                      <a:pt x="1011" y="717"/>
                    </a:lnTo>
                    <a:lnTo>
                      <a:pt x="1005" y="709"/>
                    </a:lnTo>
                    <a:lnTo>
                      <a:pt x="997" y="698"/>
                    </a:lnTo>
                    <a:lnTo>
                      <a:pt x="986" y="683"/>
                    </a:lnTo>
                    <a:lnTo>
                      <a:pt x="970" y="665"/>
                    </a:lnTo>
                    <a:lnTo>
                      <a:pt x="987" y="691"/>
                    </a:lnTo>
                    <a:lnTo>
                      <a:pt x="1000" y="712"/>
                    </a:lnTo>
                    <a:lnTo>
                      <a:pt x="1010" y="727"/>
                    </a:lnTo>
                    <a:lnTo>
                      <a:pt x="1018" y="740"/>
                    </a:lnTo>
                    <a:lnTo>
                      <a:pt x="1025" y="751"/>
                    </a:lnTo>
                    <a:lnTo>
                      <a:pt x="1032" y="761"/>
                    </a:lnTo>
                    <a:lnTo>
                      <a:pt x="1039" y="772"/>
                    </a:lnTo>
                    <a:lnTo>
                      <a:pt x="1049" y="784"/>
                    </a:lnTo>
                    <a:lnTo>
                      <a:pt x="1059" y="796"/>
                    </a:lnTo>
                    <a:lnTo>
                      <a:pt x="1059" y="795"/>
                    </a:lnTo>
                    <a:lnTo>
                      <a:pt x="1065" y="796"/>
                    </a:lnTo>
                    <a:lnTo>
                      <a:pt x="1072" y="803"/>
                    </a:lnTo>
                    <a:lnTo>
                      <a:pt x="1081" y="813"/>
                    </a:lnTo>
                    <a:lnTo>
                      <a:pt x="1089" y="823"/>
                    </a:lnTo>
                    <a:lnTo>
                      <a:pt x="1096" y="832"/>
                    </a:lnTo>
                    <a:lnTo>
                      <a:pt x="1143" y="899"/>
                    </a:lnTo>
                    <a:lnTo>
                      <a:pt x="1160" y="926"/>
                    </a:lnTo>
                    <a:lnTo>
                      <a:pt x="1174" y="951"/>
                    </a:lnTo>
                    <a:lnTo>
                      <a:pt x="1195" y="987"/>
                    </a:lnTo>
                    <a:lnTo>
                      <a:pt x="1221" y="1028"/>
                    </a:lnTo>
                    <a:lnTo>
                      <a:pt x="1234" y="1053"/>
                    </a:lnTo>
                    <a:lnTo>
                      <a:pt x="1245" y="1074"/>
                    </a:lnTo>
                    <a:lnTo>
                      <a:pt x="1256" y="1094"/>
                    </a:lnTo>
                    <a:lnTo>
                      <a:pt x="1265" y="1112"/>
                    </a:lnTo>
                    <a:lnTo>
                      <a:pt x="1273" y="1130"/>
                    </a:lnTo>
                    <a:lnTo>
                      <a:pt x="1282" y="1149"/>
                    </a:lnTo>
                    <a:lnTo>
                      <a:pt x="1292" y="1169"/>
                    </a:lnTo>
                    <a:lnTo>
                      <a:pt x="1300" y="1191"/>
                    </a:lnTo>
                    <a:lnTo>
                      <a:pt x="1310" y="1216"/>
                    </a:lnTo>
                    <a:lnTo>
                      <a:pt x="1323" y="1245"/>
                    </a:lnTo>
                    <a:lnTo>
                      <a:pt x="1336" y="1279"/>
                    </a:lnTo>
                    <a:lnTo>
                      <a:pt x="1351" y="1317"/>
                    </a:lnTo>
                    <a:lnTo>
                      <a:pt x="1368" y="1362"/>
                    </a:lnTo>
                    <a:lnTo>
                      <a:pt x="1385" y="1417"/>
                    </a:lnTo>
                    <a:lnTo>
                      <a:pt x="1402" y="1474"/>
                    </a:lnTo>
                    <a:lnTo>
                      <a:pt x="1415" y="1524"/>
                    </a:lnTo>
                    <a:lnTo>
                      <a:pt x="1404" y="1491"/>
                    </a:lnTo>
                    <a:lnTo>
                      <a:pt x="1387" y="1451"/>
                    </a:lnTo>
                    <a:lnTo>
                      <a:pt x="1364" y="1412"/>
                    </a:lnTo>
                    <a:lnTo>
                      <a:pt x="1363" y="1420"/>
                    </a:lnTo>
                    <a:lnTo>
                      <a:pt x="1361" y="1428"/>
                    </a:lnTo>
                    <a:lnTo>
                      <a:pt x="1371" y="1451"/>
                    </a:lnTo>
                    <a:lnTo>
                      <a:pt x="1381" y="1479"/>
                    </a:lnTo>
                    <a:lnTo>
                      <a:pt x="1392" y="1510"/>
                    </a:lnTo>
                    <a:lnTo>
                      <a:pt x="1404" y="1544"/>
                    </a:lnTo>
                    <a:lnTo>
                      <a:pt x="1415" y="1577"/>
                    </a:lnTo>
                    <a:lnTo>
                      <a:pt x="1425" y="1613"/>
                    </a:lnTo>
                    <a:lnTo>
                      <a:pt x="1435" y="1647"/>
                    </a:lnTo>
                    <a:lnTo>
                      <a:pt x="1444" y="1679"/>
                    </a:lnTo>
                    <a:lnTo>
                      <a:pt x="1452" y="1707"/>
                    </a:lnTo>
                    <a:lnTo>
                      <a:pt x="1459" y="1731"/>
                    </a:lnTo>
                    <a:lnTo>
                      <a:pt x="1463" y="1751"/>
                    </a:lnTo>
                    <a:lnTo>
                      <a:pt x="1468" y="1762"/>
                    </a:lnTo>
                    <a:lnTo>
                      <a:pt x="1468" y="1768"/>
                    </a:lnTo>
                    <a:lnTo>
                      <a:pt x="1469" y="1775"/>
                    </a:lnTo>
                    <a:lnTo>
                      <a:pt x="1476" y="1837"/>
                    </a:lnTo>
                    <a:lnTo>
                      <a:pt x="1482" y="1903"/>
                    </a:lnTo>
                    <a:lnTo>
                      <a:pt x="1486" y="1971"/>
                    </a:lnTo>
                    <a:lnTo>
                      <a:pt x="1489" y="2037"/>
                    </a:lnTo>
                    <a:lnTo>
                      <a:pt x="1492" y="2099"/>
                    </a:lnTo>
                    <a:lnTo>
                      <a:pt x="1492" y="2134"/>
                    </a:lnTo>
                    <a:lnTo>
                      <a:pt x="1492" y="2165"/>
                    </a:lnTo>
                    <a:lnTo>
                      <a:pt x="1490" y="2194"/>
                    </a:lnTo>
                    <a:lnTo>
                      <a:pt x="1489" y="2220"/>
                    </a:lnTo>
                    <a:lnTo>
                      <a:pt x="1487" y="2246"/>
                    </a:lnTo>
                    <a:lnTo>
                      <a:pt x="1486" y="2271"/>
                    </a:lnTo>
                    <a:lnTo>
                      <a:pt x="1483" y="2298"/>
                    </a:lnTo>
                    <a:lnTo>
                      <a:pt x="1479" y="2328"/>
                    </a:lnTo>
                    <a:lnTo>
                      <a:pt x="1475" y="2361"/>
                    </a:lnTo>
                    <a:lnTo>
                      <a:pt x="1469" y="2401"/>
                    </a:lnTo>
                    <a:lnTo>
                      <a:pt x="1463" y="2446"/>
                    </a:lnTo>
                    <a:lnTo>
                      <a:pt x="1455" y="2498"/>
                    </a:lnTo>
                    <a:lnTo>
                      <a:pt x="1451" y="2526"/>
                    </a:lnTo>
                    <a:lnTo>
                      <a:pt x="1445" y="2552"/>
                    </a:lnTo>
                    <a:lnTo>
                      <a:pt x="1441" y="2573"/>
                    </a:lnTo>
                    <a:lnTo>
                      <a:pt x="1436" y="2594"/>
                    </a:lnTo>
                    <a:lnTo>
                      <a:pt x="1432" y="2614"/>
                    </a:lnTo>
                    <a:lnTo>
                      <a:pt x="1427" y="2634"/>
                    </a:lnTo>
                    <a:lnTo>
                      <a:pt x="1421" y="2655"/>
                    </a:lnTo>
                    <a:lnTo>
                      <a:pt x="1414" y="2677"/>
                    </a:lnTo>
                    <a:lnTo>
                      <a:pt x="1407" y="2704"/>
                    </a:lnTo>
                    <a:lnTo>
                      <a:pt x="1397" y="2734"/>
                    </a:lnTo>
                    <a:lnTo>
                      <a:pt x="1387" y="2769"/>
                    </a:lnTo>
                    <a:lnTo>
                      <a:pt x="1374" y="2808"/>
                    </a:lnTo>
                    <a:lnTo>
                      <a:pt x="1358" y="2856"/>
                    </a:lnTo>
                    <a:lnTo>
                      <a:pt x="1349" y="2883"/>
                    </a:lnTo>
                    <a:lnTo>
                      <a:pt x="1340" y="2906"/>
                    </a:lnTo>
                    <a:lnTo>
                      <a:pt x="1332" y="2927"/>
                    </a:lnTo>
                    <a:lnTo>
                      <a:pt x="1324" y="2947"/>
                    </a:lnTo>
                    <a:lnTo>
                      <a:pt x="1316" y="2965"/>
                    </a:lnTo>
                    <a:lnTo>
                      <a:pt x="1307" y="2983"/>
                    </a:lnTo>
                    <a:lnTo>
                      <a:pt x="1299" y="3003"/>
                    </a:lnTo>
                    <a:lnTo>
                      <a:pt x="1289" y="3025"/>
                    </a:lnTo>
                    <a:lnTo>
                      <a:pt x="1276" y="3049"/>
                    </a:lnTo>
                    <a:lnTo>
                      <a:pt x="1262" y="3076"/>
                    </a:lnTo>
                    <a:lnTo>
                      <a:pt x="1246" y="3109"/>
                    </a:lnTo>
                    <a:lnTo>
                      <a:pt x="1228" y="3145"/>
                    </a:lnTo>
                    <a:lnTo>
                      <a:pt x="1205" y="3189"/>
                    </a:lnTo>
                    <a:lnTo>
                      <a:pt x="1191" y="3213"/>
                    </a:lnTo>
                    <a:lnTo>
                      <a:pt x="1178" y="3236"/>
                    </a:lnTo>
                    <a:lnTo>
                      <a:pt x="1166" y="3257"/>
                    </a:lnTo>
                    <a:lnTo>
                      <a:pt x="1154" y="3275"/>
                    </a:lnTo>
                    <a:lnTo>
                      <a:pt x="1144" y="3292"/>
                    </a:lnTo>
                    <a:lnTo>
                      <a:pt x="1132" y="3309"/>
                    </a:lnTo>
                    <a:lnTo>
                      <a:pt x="1120" y="3327"/>
                    </a:lnTo>
                    <a:lnTo>
                      <a:pt x="1106" y="3347"/>
                    </a:lnTo>
                    <a:lnTo>
                      <a:pt x="1091" y="3370"/>
                    </a:lnTo>
                    <a:lnTo>
                      <a:pt x="1072" y="3394"/>
                    </a:lnTo>
                    <a:lnTo>
                      <a:pt x="1052" y="3422"/>
                    </a:lnTo>
                    <a:lnTo>
                      <a:pt x="1028" y="3454"/>
                    </a:lnTo>
                    <a:lnTo>
                      <a:pt x="1000" y="3492"/>
                    </a:lnTo>
                    <a:lnTo>
                      <a:pt x="966" y="3533"/>
                    </a:lnTo>
                    <a:lnTo>
                      <a:pt x="935" y="3570"/>
                    </a:lnTo>
                    <a:lnTo>
                      <a:pt x="908" y="3599"/>
                    </a:lnTo>
                    <a:lnTo>
                      <a:pt x="884" y="3625"/>
                    </a:lnTo>
                    <a:lnTo>
                      <a:pt x="862" y="3647"/>
                    </a:lnTo>
                    <a:lnTo>
                      <a:pt x="844" y="3664"/>
                    </a:lnTo>
                    <a:lnTo>
                      <a:pt x="828" y="3678"/>
                    </a:lnTo>
                    <a:lnTo>
                      <a:pt x="814" y="3690"/>
                    </a:lnTo>
                    <a:lnTo>
                      <a:pt x="803" y="3699"/>
                    </a:lnTo>
                    <a:lnTo>
                      <a:pt x="793" y="3708"/>
                    </a:lnTo>
                    <a:lnTo>
                      <a:pt x="783" y="3714"/>
                    </a:lnTo>
                    <a:lnTo>
                      <a:pt x="833" y="3644"/>
                    </a:lnTo>
                    <a:lnTo>
                      <a:pt x="876" y="3573"/>
                    </a:lnTo>
                    <a:lnTo>
                      <a:pt x="916" y="3498"/>
                    </a:lnTo>
                    <a:lnTo>
                      <a:pt x="954" y="3423"/>
                    </a:lnTo>
                    <a:lnTo>
                      <a:pt x="991" y="3347"/>
                    </a:lnTo>
                    <a:lnTo>
                      <a:pt x="1030" y="3271"/>
                    </a:lnTo>
                    <a:lnTo>
                      <a:pt x="1069" y="3196"/>
                    </a:lnTo>
                    <a:lnTo>
                      <a:pt x="1112" y="3123"/>
                    </a:lnTo>
                    <a:lnTo>
                      <a:pt x="1136" y="3051"/>
                    </a:lnTo>
                    <a:lnTo>
                      <a:pt x="1159" y="2976"/>
                    </a:lnTo>
                    <a:lnTo>
                      <a:pt x="1166" y="2897"/>
                    </a:lnTo>
                    <a:lnTo>
                      <a:pt x="1171" y="2827"/>
                    </a:lnTo>
                    <a:lnTo>
                      <a:pt x="1174" y="2765"/>
                    </a:lnTo>
                    <a:lnTo>
                      <a:pt x="1177" y="2711"/>
                    </a:lnTo>
                    <a:lnTo>
                      <a:pt x="1178" y="2665"/>
                    </a:lnTo>
                    <a:lnTo>
                      <a:pt x="1177" y="2625"/>
                    </a:lnTo>
                    <a:lnTo>
                      <a:pt x="1174" y="2593"/>
                    </a:lnTo>
                    <a:lnTo>
                      <a:pt x="1168" y="2567"/>
                    </a:lnTo>
                    <a:lnTo>
                      <a:pt x="1160" y="2546"/>
                    </a:lnTo>
                    <a:lnTo>
                      <a:pt x="1150" y="2532"/>
                    </a:lnTo>
                    <a:lnTo>
                      <a:pt x="1137" y="2522"/>
                    </a:lnTo>
                    <a:lnTo>
                      <a:pt x="1122" y="2516"/>
                    </a:lnTo>
                    <a:lnTo>
                      <a:pt x="1102" y="2514"/>
                    </a:lnTo>
                    <a:lnTo>
                      <a:pt x="1079" y="2516"/>
                    </a:lnTo>
                    <a:lnTo>
                      <a:pt x="1054" y="2521"/>
                    </a:lnTo>
                    <a:lnTo>
                      <a:pt x="1024" y="2529"/>
                    </a:lnTo>
                    <a:lnTo>
                      <a:pt x="991" y="2539"/>
                    </a:lnTo>
                    <a:lnTo>
                      <a:pt x="953" y="2550"/>
                    </a:lnTo>
                    <a:lnTo>
                      <a:pt x="874" y="2576"/>
                    </a:lnTo>
                    <a:lnTo>
                      <a:pt x="790" y="2598"/>
                    </a:lnTo>
                    <a:lnTo>
                      <a:pt x="701" y="2619"/>
                    </a:lnTo>
                    <a:lnTo>
                      <a:pt x="686" y="2641"/>
                    </a:lnTo>
                    <a:lnTo>
                      <a:pt x="672" y="2663"/>
                    </a:lnTo>
                    <a:lnTo>
                      <a:pt x="660" y="2684"/>
                    </a:lnTo>
                    <a:lnTo>
                      <a:pt x="650" y="2681"/>
                    </a:lnTo>
                    <a:lnTo>
                      <a:pt x="640" y="2679"/>
                    </a:lnTo>
                    <a:lnTo>
                      <a:pt x="631" y="2676"/>
                    </a:lnTo>
                    <a:lnTo>
                      <a:pt x="621" y="2672"/>
                    </a:lnTo>
                    <a:lnTo>
                      <a:pt x="613" y="2667"/>
                    </a:lnTo>
                    <a:lnTo>
                      <a:pt x="603" y="2662"/>
                    </a:lnTo>
                    <a:lnTo>
                      <a:pt x="591" y="2655"/>
                    </a:lnTo>
                    <a:lnTo>
                      <a:pt x="580" y="2646"/>
                    </a:lnTo>
                    <a:lnTo>
                      <a:pt x="566" y="2635"/>
                    </a:lnTo>
                    <a:lnTo>
                      <a:pt x="550" y="2622"/>
                    </a:lnTo>
                    <a:lnTo>
                      <a:pt x="532" y="2607"/>
                    </a:lnTo>
                    <a:lnTo>
                      <a:pt x="509" y="2588"/>
                    </a:lnTo>
                    <a:lnTo>
                      <a:pt x="485" y="2567"/>
                    </a:lnTo>
                    <a:lnTo>
                      <a:pt x="457" y="2543"/>
                    </a:lnTo>
                    <a:lnTo>
                      <a:pt x="424" y="2515"/>
                    </a:lnTo>
                    <a:lnTo>
                      <a:pt x="387" y="2483"/>
                    </a:lnTo>
                    <a:lnTo>
                      <a:pt x="346" y="2446"/>
                    </a:lnTo>
                    <a:lnTo>
                      <a:pt x="301" y="2404"/>
                    </a:lnTo>
                    <a:lnTo>
                      <a:pt x="308" y="2387"/>
                    </a:lnTo>
                    <a:lnTo>
                      <a:pt x="315" y="2371"/>
                    </a:lnTo>
                    <a:lnTo>
                      <a:pt x="321" y="2356"/>
                    </a:lnTo>
                    <a:lnTo>
                      <a:pt x="324" y="2342"/>
                    </a:lnTo>
                    <a:lnTo>
                      <a:pt x="326" y="2326"/>
                    </a:lnTo>
                    <a:lnTo>
                      <a:pt x="328" y="2308"/>
                    </a:lnTo>
                    <a:lnTo>
                      <a:pt x="326" y="2287"/>
                    </a:lnTo>
                    <a:lnTo>
                      <a:pt x="325" y="2261"/>
                    </a:lnTo>
                    <a:lnTo>
                      <a:pt x="321" y="2230"/>
                    </a:lnTo>
                    <a:lnTo>
                      <a:pt x="316" y="2192"/>
                    </a:lnTo>
                    <a:lnTo>
                      <a:pt x="311" y="2147"/>
                    </a:lnTo>
                    <a:lnTo>
                      <a:pt x="302" y="2093"/>
                    </a:lnTo>
                    <a:lnTo>
                      <a:pt x="246" y="2044"/>
                    </a:lnTo>
                    <a:lnTo>
                      <a:pt x="288" y="1982"/>
                    </a:lnTo>
                    <a:lnTo>
                      <a:pt x="326" y="1924"/>
                    </a:lnTo>
                    <a:lnTo>
                      <a:pt x="360" y="1871"/>
                    </a:lnTo>
                    <a:lnTo>
                      <a:pt x="390" y="1819"/>
                    </a:lnTo>
                    <a:lnTo>
                      <a:pt x="417" y="1771"/>
                    </a:lnTo>
                    <a:lnTo>
                      <a:pt x="441" y="1725"/>
                    </a:lnTo>
                    <a:lnTo>
                      <a:pt x="462" y="1682"/>
                    </a:lnTo>
                    <a:lnTo>
                      <a:pt x="482" y="1639"/>
                    </a:lnTo>
                    <a:lnTo>
                      <a:pt x="499" y="1597"/>
                    </a:lnTo>
                    <a:lnTo>
                      <a:pt x="516" y="1556"/>
                    </a:lnTo>
                    <a:lnTo>
                      <a:pt x="533" y="1515"/>
                    </a:lnTo>
                    <a:lnTo>
                      <a:pt x="549" y="1474"/>
                    </a:lnTo>
                    <a:lnTo>
                      <a:pt x="556" y="1472"/>
                    </a:lnTo>
                    <a:lnTo>
                      <a:pt x="563" y="1470"/>
                    </a:lnTo>
                    <a:lnTo>
                      <a:pt x="570" y="1469"/>
                    </a:lnTo>
                    <a:lnTo>
                      <a:pt x="577" y="1467"/>
                    </a:lnTo>
                    <a:lnTo>
                      <a:pt x="584" y="1465"/>
                    </a:lnTo>
                    <a:lnTo>
                      <a:pt x="591" y="1463"/>
                    </a:lnTo>
                    <a:lnTo>
                      <a:pt x="597" y="1462"/>
                    </a:lnTo>
                    <a:lnTo>
                      <a:pt x="603" y="1460"/>
                    </a:lnTo>
                    <a:lnTo>
                      <a:pt x="604" y="1453"/>
                    </a:lnTo>
                    <a:lnTo>
                      <a:pt x="604" y="1446"/>
                    </a:lnTo>
                    <a:lnTo>
                      <a:pt x="604" y="1439"/>
                    </a:lnTo>
                    <a:lnTo>
                      <a:pt x="591" y="1427"/>
                    </a:lnTo>
                    <a:lnTo>
                      <a:pt x="655" y="1407"/>
                    </a:lnTo>
                    <a:lnTo>
                      <a:pt x="713" y="1386"/>
                    </a:lnTo>
                    <a:lnTo>
                      <a:pt x="766" y="1365"/>
                    </a:lnTo>
                    <a:lnTo>
                      <a:pt x="813" y="1343"/>
                    </a:lnTo>
                    <a:lnTo>
                      <a:pt x="851" y="1324"/>
                    </a:lnTo>
                    <a:lnTo>
                      <a:pt x="884" y="1305"/>
                    </a:lnTo>
                    <a:lnTo>
                      <a:pt x="910" y="1291"/>
                    </a:lnTo>
                    <a:lnTo>
                      <a:pt x="913" y="1294"/>
                    </a:lnTo>
                    <a:lnTo>
                      <a:pt x="920" y="1301"/>
                    </a:lnTo>
                    <a:lnTo>
                      <a:pt x="930" y="1312"/>
                    </a:lnTo>
                    <a:lnTo>
                      <a:pt x="945" y="1325"/>
                    </a:lnTo>
                    <a:lnTo>
                      <a:pt x="962" y="1341"/>
                    </a:lnTo>
                    <a:lnTo>
                      <a:pt x="980" y="1357"/>
                    </a:lnTo>
                    <a:lnTo>
                      <a:pt x="1000" y="1374"/>
                    </a:lnTo>
                    <a:lnTo>
                      <a:pt x="1021" y="1390"/>
                    </a:lnTo>
                    <a:lnTo>
                      <a:pt x="1041" y="1404"/>
                    </a:lnTo>
                    <a:lnTo>
                      <a:pt x="1062" y="1415"/>
                    </a:lnTo>
                    <a:lnTo>
                      <a:pt x="1081" y="1424"/>
                    </a:lnTo>
                    <a:lnTo>
                      <a:pt x="1098" y="1429"/>
                    </a:lnTo>
                    <a:lnTo>
                      <a:pt x="1105" y="1407"/>
                    </a:lnTo>
                    <a:lnTo>
                      <a:pt x="1109" y="1390"/>
                    </a:lnTo>
                    <a:lnTo>
                      <a:pt x="1112" y="1376"/>
                    </a:lnTo>
                    <a:lnTo>
                      <a:pt x="1115" y="1365"/>
                    </a:lnTo>
                    <a:lnTo>
                      <a:pt x="1115" y="1352"/>
                    </a:lnTo>
                    <a:lnTo>
                      <a:pt x="1113" y="1338"/>
                    </a:lnTo>
                    <a:lnTo>
                      <a:pt x="1149" y="1324"/>
                    </a:lnTo>
                    <a:lnTo>
                      <a:pt x="1177" y="1312"/>
                    </a:lnTo>
                    <a:lnTo>
                      <a:pt x="1200" y="1304"/>
                    </a:lnTo>
                    <a:lnTo>
                      <a:pt x="1217" y="1297"/>
                    </a:lnTo>
                    <a:lnTo>
                      <a:pt x="1228" y="1291"/>
                    </a:lnTo>
                    <a:lnTo>
                      <a:pt x="1237" y="1288"/>
                    </a:lnTo>
                    <a:lnTo>
                      <a:pt x="1241" y="1286"/>
                    </a:lnTo>
                    <a:lnTo>
                      <a:pt x="1244" y="1286"/>
                    </a:lnTo>
                    <a:lnTo>
                      <a:pt x="1245" y="1284"/>
                    </a:lnTo>
                    <a:lnTo>
                      <a:pt x="1245" y="1284"/>
                    </a:lnTo>
                    <a:lnTo>
                      <a:pt x="1255" y="1276"/>
                    </a:lnTo>
                    <a:lnTo>
                      <a:pt x="1252" y="1259"/>
                    </a:lnTo>
                    <a:lnTo>
                      <a:pt x="1251" y="1243"/>
                    </a:lnTo>
                    <a:lnTo>
                      <a:pt x="1246" y="1229"/>
                    </a:lnTo>
                    <a:lnTo>
                      <a:pt x="1242" y="1216"/>
                    </a:lnTo>
                    <a:lnTo>
                      <a:pt x="1235" y="1201"/>
                    </a:lnTo>
                    <a:lnTo>
                      <a:pt x="1227" y="1185"/>
                    </a:lnTo>
                    <a:lnTo>
                      <a:pt x="1217" y="1166"/>
                    </a:lnTo>
                    <a:lnTo>
                      <a:pt x="1203" y="1142"/>
                    </a:lnTo>
                    <a:lnTo>
                      <a:pt x="1186" y="1114"/>
                    </a:lnTo>
                    <a:lnTo>
                      <a:pt x="1170" y="1084"/>
                    </a:lnTo>
                    <a:lnTo>
                      <a:pt x="1154" y="1053"/>
                    </a:lnTo>
                    <a:lnTo>
                      <a:pt x="1140" y="1025"/>
                    </a:lnTo>
                    <a:lnTo>
                      <a:pt x="1134" y="1028"/>
                    </a:lnTo>
                    <a:lnTo>
                      <a:pt x="1127" y="1030"/>
                    </a:lnTo>
                    <a:lnTo>
                      <a:pt x="1122" y="1033"/>
                    </a:lnTo>
                    <a:lnTo>
                      <a:pt x="1125" y="1066"/>
                    </a:lnTo>
                    <a:lnTo>
                      <a:pt x="1129" y="1099"/>
                    </a:lnTo>
                    <a:lnTo>
                      <a:pt x="1132" y="1132"/>
                    </a:lnTo>
                    <a:lnTo>
                      <a:pt x="1115" y="1118"/>
                    </a:lnTo>
                    <a:lnTo>
                      <a:pt x="1102" y="1108"/>
                    </a:lnTo>
                    <a:lnTo>
                      <a:pt x="1092" y="1099"/>
                    </a:lnTo>
                    <a:lnTo>
                      <a:pt x="1085" y="1092"/>
                    </a:lnTo>
                    <a:lnTo>
                      <a:pt x="1078" y="1087"/>
                    </a:lnTo>
                    <a:lnTo>
                      <a:pt x="1072" y="1081"/>
                    </a:lnTo>
                    <a:lnTo>
                      <a:pt x="1066" y="1074"/>
                    </a:lnTo>
                    <a:lnTo>
                      <a:pt x="1059" y="1066"/>
                    </a:lnTo>
                    <a:lnTo>
                      <a:pt x="1030" y="1019"/>
                    </a:lnTo>
                    <a:lnTo>
                      <a:pt x="1028" y="989"/>
                    </a:lnTo>
                    <a:lnTo>
                      <a:pt x="1027" y="965"/>
                    </a:lnTo>
                    <a:lnTo>
                      <a:pt x="1027" y="946"/>
                    </a:lnTo>
                    <a:lnTo>
                      <a:pt x="1027" y="930"/>
                    </a:lnTo>
                    <a:lnTo>
                      <a:pt x="1028" y="916"/>
                    </a:lnTo>
                    <a:lnTo>
                      <a:pt x="1030" y="901"/>
                    </a:lnTo>
                    <a:lnTo>
                      <a:pt x="1032" y="884"/>
                    </a:lnTo>
                    <a:lnTo>
                      <a:pt x="1035" y="861"/>
                    </a:lnTo>
                    <a:lnTo>
                      <a:pt x="1037" y="857"/>
                    </a:lnTo>
                    <a:lnTo>
                      <a:pt x="1039" y="854"/>
                    </a:lnTo>
                    <a:lnTo>
                      <a:pt x="1041" y="850"/>
                    </a:lnTo>
                    <a:lnTo>
                      <a:pt x="1042" y="848"/>
                    </a:lnTo>
                    <a:lnTo>
                      <a:pt x="1051" y="858"/>
                    </a:lnTo>
                    <a:lnTo>
                      <a:pt x="1059" y="867"/>
                    </a:lnTo>
                    <a:lnTo>
                      <a:pt x="1066" y="872"/>
                    </a:lnTo>
                    <a:lnTo>
                      <a:pt x="1076" y="878"/>
                    </a:lnTo>
                    <a:lnTo>
                      <a:pt x="1091" y="884"/>
                    </a:lnTo>
                    <a:lnTo>
                      <a:pt x="1075" y="863"/>
                    </a:lnTo>
                    <a:lnTo>
                      <a:pt x="1064" y="844"/>
                    </a:lnTo>
                    <a:lnTo>
                      <a:pt x="1052" y="830"/>
                    </a:lnTo>
                    <a:lnTo>
                      <a:pt x="1042" y="817"/>
                    </a:lnTo>
                    <a:lnTo>
                      <a:pt x="1031" y="808"/>
                    </a:lnTo>
                    <a:lnTo>
                      <a:pt x="1017" y="796"/>
                    </a:lnTo>
                    <a:lnTo>
                      <a:pt x="1000" y="785"/>
                    </a:lnTo>
                    <a:lnTo>
                      <a:pt x="980" y="772"/>
                    </a:lnTo>
                    <a:lnTo>
                      <a:pt x="953" y="755"/>
                    </a:lnTo>
                    <a:lnTo>
                      <a:pt x="953" y="758"/>
                    </a:lnTo>
                    <a:lnTo>
                      <a:pt x="952" y="760"/>
                    </a:lnTo>
                    <a:lnTo>
                      <a:pt x="950" y="762"/>
                    </a:lnTo>
                    <a:lnTo>
                      <a:pt x="950" y="765"/>
                    </a:lnTo>
                    <a:lnTo>
                      <a:pt x="949" y="767"/>
                    </a:lnTo>
                    <a:lnTo>
                      <a:pt x="947" y="768"/>
                    </a:lnTo>
                    <a:lnTo>
                      <a:pt x="947" y="771"/>
                    </a:lnTo>
                    <a:lnTo>
                      <a:pt x="946" y="772"/>
                    </a:lnTo>
                    <a:lnTo>
                      <a:pt x="959" y="784"/>
                    </a:lnTo>
                    <a:lnTo>
                      <a:pt x="970" y="795"/>
                    </a:lnTo>
                    <a:lnTo>
                      <a:pt x="970" y="801"/>
                    </a:lnTo>
                    <a:lnTo>
                      <a:pt x="970" y="808"/>
                    </a:lnTo>
                    <a:lnTo>
                      <a:pt x="969" y="815"/>
                    </a:lnTo>
                    <a:lnTo>
                      <a:pt x="949" y="813"/>
                    </a:lnTo>
                    <a:lnTo>
                      <a:pt x="929" y="815"/>
                    </a:lnTo>
                    <a:lnTo>
                      <a:pt x="954" y="861"/>
                    </a:lnTo>
                    <a:lnTo>
                      <a:pt x="980" y="909"/>
                    </a:lnTo>
                    <a:lnTo>
                      <a:pt x="1010" y="954"/>
                    </a:lnTo>
                    <a:lnTo>
                      <a:pt x="1014" y="963"/>
                    </a:lnTo>
                    <a:lnTo>
                      <a:pt x="1015" y="970"/>
                    </a:lnTo>
                    <a:lnTo>
                      <a:pt x="1015" y="977"/>
                    </a:lnTo>
                    <a:lnTo>
                      <a:pt x="1014" y="984"/>
                    </a:lnTo>
                    <a:lnTo>
                      <a:pt x="1008" y="994"/>
                    </a:lnTo>
                    <a:lnTo>
                      <a:pt x="1000" y="1006"/>
                    </a:lnTo>
                    <a:lnTo>
                      <a:pt x="1008" y="1028"/>
                    </a:lnTo>
                    <a:lnTo>
                      <a:pt x="1020" y="1049"/>
                    </a:lnTo>
                    <a:lnTo>
                      <a:pt x="1034" y="1067"/>
                    </a:lnTo>
                    <a:lnTo>
                      <a:pt x="1048" y="1087"/>
                    </a:lnTo>
                    <a:lnTo>
                      <a:pt x="1061" y="1105"/>
                    </a:lnTo>
                    <a:lnTo>
                      <a:pt x="1071" y="1126"/>
                    </a:lnTo>
                    <a:lnTo>
                      <a:pt x="1076" y="1149"/>
                    </a:lnTo>
                    <a:lnTo>
                      <a:pt x="1075" y="1174"/>
                    </a:lnTo>
                    <a:lnTo>
                      <a:pt x="1035" y="1142"/>
                    </a:lnTo>
                    <a:lnTo>
                      <a:pt x="1000" y="1114"/>
                    </a:lnTo>
                    <a:lnTo>
                      <a:pt x="969" y="1090"/>
                    </a:lnTo>
                    <a:lnTo>
                      <a:pt x="943" y="1068"/>
                    </a:lnTo>
                    <a:lnTo>
                      <a:pt x="920" y="1051"/>
                    </a:lnTo>
                    <a:lnTo>
                      <a:pt x="902" y="1037"/>
                    </a:lnTo>
                    <a:lnTo>
                      <a:pt x="886" y="1026"/>
                    </a:lnTo>
                    <a:lnTo>
                      <a:pt x="874" y="1016"/>
                    </a:lnTo>
                    <a:lnTo>
                      <a:pt x="862" y="1009"/>
                    </a:lnTo>
                    <a:lnTo>
                      <a:pt x="854" y="1005"/>
                    </a:lnTo>
                    <a:lnTo>
                      <a:pt x="845" y="1001"/>
                    </a:lnTo>
                    <a:lnTo>
                      <a:pt x="838" y="998"/>
                    </a:lnTo>
                    <a:lnTo>
                      <a:pt x="831" y="997"/>
                    </a:lnTo>
                    <a:lnTo>
                      <a:pt x="824" y="995"/>
                    </a:lnTo>
                    <a:lnTo>
                      <a:pt x="815" y="994"/>
                    </a:lnTo>
                    <a:lnTo>
                      <a:pt x="811" y="999"/>
                    </a:lnTo>
                    <a:lnTo>
                      <a:pt x="806" y="1005"/>
                    </a:lnTo>
                    <a:lnTo>
                      <a:pt x="800" y="1011"/>
                    </a:lnTo>
                    <a:lnTo>
                      <a:pt x="815" y="1023"/>
                    </a:lnTo>
                    <a:lnTo>
                      <a:pt x="825" y="1030"/>
                    </a:lnTo>
                    <a:lnTo>
                      <a:pt x="833" y="1036"/>
                    </a:lnTo>
                    <a:lnTo>
                      <a:pt x="840" y="1039"/>
                    </a:lnTo>
                    <a:lnTo>
                      <a:pt x="847" y="1042"/>
                    </a:lnTo>
                    <a:lnTo>
                      <a:pt x="855" y="1044"/>
                    </a:lnTo>
                    <a:lnTo>
                      <a:pt x="858" y="1039"/>
                    </a:lnTo>
                    <a:lnTo>
                      <a:pt x="861" y="1033"/>
                    </a:lnTo>
                    <a:lnTo>
                      <a:pt x="864" y="1028"/>
                    </a:lnTo>
                    <a:lnTo>
                      <a:pt x="886" y="1057"/>
                    </a:lnTo>
                    <a:lnTo>
                      <a:pt x="905" y="1083"/>
                    </a:lnTo>
                    <a:lnTo>
                      <a:pt x="919" y="1104"/>
                    </a:lnTo>
                    <a:lnTo>
                      <a:pt x="930" y="1122"/>
                    </a:lnTo>
                    <a:lnTo>
                      <a:pt x="940" y="1138"/>
                    </a:lnTo>
                    <a:lnTo>
                      <a:pt x="949" y="1150"/>
                    </a:lnTo>
                    <a:lnTo>
                      <a:pt x="954" y="1161"/>
                    </a:lnTo>
                    <a:lnTo>
                      <a:pt x="962" y="1173"/>
                    </a:lnTo>
                    <a:lnTo>
                      <a:pt x="967" y="1184"/>
                    </a:lnTo>
                    <a:lnTo>
                      <a:pt x="957" y="1171"/>
                    </a:lnTo>
                    <a:lnTo>
                      <a:pt x="950" y="1161"/>
                    </a:lnTo>
                    <a:lnTo>
                      <a:pt x="945" y="1154"/>
                    </a:lnTo>
                    <a:lnTo>
                      <a:pt x="939" y="1147"/>
                    </a:lnTo>
                    <a:lnTo>
                      <a:pt x="933" y="1138"/>
                    </a:lnTo>
                    <a:lnTo>
                      <a:pt x="925" y="1126"/>
                    </a:lnTo>
                    <a:lnTo>
                      <a:pt x="909" y="1130"/>
                    </a:lnTo>
                    <a:lnTo>
                      <a:pt x="896" y="1135"/>
                    </a:lnTo>
                    <a:lnTo>
                      <a:pt x="885" y="1136"/>
                    </a:lnTo>
                    <a:lnTo>
                      <a:pt x="874" y="1135"/>
                    </a:lnTo>
                    <a:lnTo>
                      <a:pt x="862" y="1130"/>
                    </a:lnTo>
                    <a:lnTo>
                      <a:pt x="850" y="1125"/>
                    </a:lnTo>
                    <a:lnTo>
                      <a:pt x="835" y="1114"/>
                    </a:lnTo>
                    <a:lnTo>
                      <a:pt x="820" y="1099"/>
                    </a:lnTo>
                    <a:lnTo>
                      <a:pt x="800" y="1081"/>
                    </a:lnTo>
                    <a:lnTo>
                      <a:pt x="777" y="1059"/>
                    </a:lnTo>
                    <a:lnTo>
                      <a:pt x="750" y="1030"/>
                    </a:lnTo>
                    <a:lnTo>
                      <a:pt x="703" y="1049"/>
                    </a:lnTo>
                    <a:lnTo>
                      <a:pt x="691" y="1068"/>
                    </a:lnTo>
                    <a:lnTo>
                      <a:pt x="682" y="1090"/>
                    </a:lnTo>
                    <a:lnTo>
                      <a:pt x="677" y="1112"/>
                    </a:lnTo>
                    <a:lnTo>
                      <a:pt x="674" y="1135"/>
                    </a:lnTo>
                    <a:lnTo>
                      <a:pt x="669" y="1157"/>
                    </a:lnTo>
                    <a:lnTo>
                      <a:pt x="662" y="1180"/>
                    </a:lnTo>
                    <a:lnTo>
                      <a:pt x="652" y="1200"/>
                    </a:lnTo>
                    <a:lnTo>
                      <a:pt x="638" y="1218"/>
                    </a:lnTo>
                    <a:lnTo>
                      <a:pt x="684" y="1318"/>
                    </a:lnTo>
                    <a:lnTo>
                      <a:pt x="662" y="1326"/>
                    </a:lnTo>
                    <a:lnTo>
                      <a:pt x="645" y="1333"/>
                    </a:lnTo>
                    <a:lnTo>
                      <a:pt x="630" y="1341"/>
                    </a:lnTo>
                    <a:lnTo>
                      <a:pt x="614" y="1346"/>
                    </a:lnTo>
                    <a:lnTo>
                      <a:pt x="599" y="1353"/>
                    </a:lnTo>
                    <a:lnTo>
                      <a:pt x="580" y="1360"/>
                    </a:lnTo>
                    <a:lnTo>
                      <a:pt x="557" y="1367"/>
                    </a:lnTo>
                    <a:lnTo>
                      <a:pt x="532" y="1377"/>
                    </a:lnTo>
                    <a:lnTo>
                      <a:pt x="499" y="1388"/>
                    </a:lnTo>
                    <a:lnTo>
                      <a:pt x="460" y="1401"/>
                    </a:lnTo>
                    <a:lnTo>
                      <a:pt x="458" y="1394"/>
                    </a:lnTo>
                    <a:lnTo>
                      <a:pt x="455" y="1387"/>
                    </a:lnTo>
                    <a:lnTo>
                      <a:pt x="453" y="1380"/>
                    </a:lnTo>
                    <a:lnTo>
                      <a:pt x="450" y="1372"/>
                    </a:lnTo>
                    <a:lnTo>
                      <a:pt x="447" y="1365"/>
                    </a:lnTo>
                    <a:lnTo>
                      <a:pt x="444" y="1356"/>
                    </a:lnTo>
                    <a:lnTo>
                      <a:pt x="441" y="1348"/>
                    </a:lnTo>
                    <a:lnTo>
                      <a:pt x="438" y="1339"/>
                    </a:lnTo>
                    <a:lnTo>
                      <a:pt x="453" y="1325"/>
                    </a:lnTo>
                    <a:lnTo>
                      <a:pt x="423" y="1267"/>
                    </a:lnTo>
                    <a:lnTo>
                      <a:pt x="392" y="1209"/>
                    </a:lnTo>
                    <a:lnTo>
                      <a:pt x="362" y="1152"/>
                    </a:lnTo>
                    <a:lnTo>
                      <a:pt x="410" y="1149"/>
                    </a:lnTo>
                    <a:lnTo>
                      <a:pt x="448" y="1145"/>
                    </a:lnTo>
                    <a:lnTo>
                      <a:pt x="478" y="1142"/>
                    </a:lnTo>
                    <a:lnTo>
                      <a:pt x="501" y="1139"/>
                    </a:lnTo>
                    <a:lnTo>
                      <a:pt x="518" y="1136"/>
                    </a:lnTo>
                    <a:lnTo>
                      <a:pt x="531" y="1133"/>
                    </a:lnTo>
                    <a:lnTo>
                      <a:pt x="539" y="1130"/>
                    </a:lnTo>
                    <a:lnTo>
                      <a:pt x="546" y="1128"/>
                    </a:lnTo>
                    <a:lnTo>
                      <a:pt x="550" y="1125"/>
                    </a:lnTo>
                    <a:lnTo>
                      <a:pt x="528" y="1091"/>
                    </a:lnTo>
                    <a:lnTo>
                      <a:pt x="509" y="1061"/>
                    </a:lnTo>
                    <a:lnTo>
                      <a:pt x="494" y="1039"/>
                    </a:lnTo>
                    <a:lnTo>
                      <a:pt x="481" y="1019"/>
                    </a:lnTo>
                    <a:lnTo>
                      <a:pt x="470" y="1005"/>
                    </a:lnTo>
                    <a:lnTo>
                      <a:pt x="461" y="994"/>
                    </a:lnTo>
                    <a:lnTo>
                      <a:pt x="453" y="985"/>
                    </a:lnTo>
                    <a:lnTo>
                      <a:pt x="445" y="980"/>
                    </a:lnTo>
                    <a:lnTo>
                      <a:pt x="440" y="975"/>
                    </a:lnTo>
                    <a:lnTo>
                      <a:pt x="434" y="974"/>
                    </a:lnTo>
                    <a:lnTo>
                      <a:pt x="427" y="973"/>
                    </a:lnTo>
                    <a:lnTo>
                      <a:pt x="419" y="971"/>
                    </a:lnTo>
                    <a:lnTo>
                      <a:pt x="423" y="957"/>
                    </a:lnTo>
                    <a:lnTo>
                      <a:pt x="407" y="940"/>
                    </a:lnTo>
                    <a:lnTo>
                      <a:pt x="392" y="926"/>
                    </a:lnTo>
                    <a:lnTo>
                      <a:pt x="392" y="899"/>
                    </a:lnTo>
                    <a:lnTo>
                      <a:pt x="390" y="871"/>
                    </a:lnTo>
                    <a:lnTo>
                      <a:pt x="389" y="844"/>
                    </a:lnTo>
                    <a:lnTo>
                      <a:pt x="360" y="824"/>
                    </a:lnTo>
                    <a:lnTo>
                      <a:pt x="338" y="808"/>
                    </a:lnTo>
                    <a:lnTo>
                      <a:pt x="319" y="792"/>
                    </a:lnTo>
                    <a:lnTo>
                      <a:pt x="307" y="779"/>
                    </a:lnTo>
                    <a:lnTo>
                      <a:pt x="297" y="768"/>
                    </a:lnTo>
                    <a:lnTo>
                      <a:pt x="290" y="758"/>
                    </a:lnTo>
                    <a:lnTo>
                      <a:pt x="287" y="751"/>
                    </a:lnTo>
                    <a:lnTo>
                      <a:pt x="284" y="744"/>
                    </a:lnTo>
                    <a:lnTo>
                      <a:pt x="282" y="738"/>
                    </a:lnTo>
                    <a:lnTo>
                      <a:pt x="298" y="723"/>
                    </a:lnTo>
                    <a:lnTo>
                      <a:pt x="316" y="710"/>
                    </a:lnTo>
                    <a:lnTo>
                      <a:pt x="324" y="722"/>
                    </a:lnTo>
                    <a:lnTo>
                      <a:pt x="332" y="731"/>
                    </a:lnTo>
                    <a:lnTo>
                      <a:pt x="339" y="743"/>
                    </a:lnTo>
                    <a:lnTo>
                      <a:pt x="348" y="753"/>
                    </a:lnTo>
                    <a:lnTo>
                      <a:pt x="355" y="762"/>
                    </a:lnTo>
                    <a:lnTo>
                      <a:pt x="363" y="774"/>
                    </a:lnTo>
                    <a:lnTo>
                      <a:pt x="370" y="785"/>
                    </a:lnTo>
                    <a:lnTo>
                      <a:pt x="372" y="786"/>
                    </a:lnTo>
                    <a:lnTo>
                      <a:pt x="373" y="788"/>
                    </a:lnTo>
                    <a:lnTo>
                      <a:pt x="375" y="791"/>
                    </a:lnTo>
                    <a:lnTo>
                      <a:pt x="377" y="793"/>
                    </a:lnTo>
                    <a:lnTo>
                      <a:pt x="382" y="796"/>
                    </a:lnTo>
                    <a:lnTo>
                      <a:pt x="386" y="801"/>
                    </a:lnTo>
                    <a:lnTo>
                      <a:pt x="400" y="808"/>
                    </a:lnTo>
                    <a:lnTo>
                      <a:pt x="411" y="815"/>
                    </a:lnTo>
                    <a:lnTo>
                      <a:pt x="421" y="820"/>
                    </a:lnTo>
                    <a:lnTo>
                      <a:pt x="431" y="824"/>
                    </a:lnTo>
                    <a:lnTo>
                      <a:pt x="444" y="830"/>
                    </a:lnTo>
                    <a:lnTo>
                      <a:pt x="458" y="836"/>
                    </a:lnTo>
                    <a:lnTo>
                      <a:pt x="478" y="843"/>
                    </a:lnTo>
                    <a:lnTo>
                      <a:pt x="504" y="851"/>
                    </a:lnTo>
                    <a:lnTo>
                      <a:pt x="504" y="816"/>
                    </a:lnTo>
                    <a:lnTo>
                      <a:pt x="502" y="781"/>
                    </a:lnTo>
                    <a:lnTo>
                      <a:pt x="512" y="772"/>
                    </a:lnTo>
                    <a:lnTo>
                      <a:pt x="521" y="761"/>
                    </a:lnTo>
                    <a:lnTo>
                      <a:pt x="526" y="748"/>
                    </a:lnTo>
                    <a:lnTo>
                      <a:pt x="509" y="729"/>
                    </a:lnTo>
                    <a:lnTo>
                      <a:pt x="497" y="712"/>
                    </a:lnTo>
                    <a:lnTo>
                      <a:pt x="487" y="699"/>
                    </a:lnTo>
                    <a:lnTo>
                      <a:pt x="480" y="689"/>
                    </a:lnTo>
                    <a:lnTo>
                      <a:pt x="475" y="682"/>
                    </a:lnTo>
                    <a:lnTo>
                      <a:pt x="472" y="676"/>
                    </a:lnTo>
                    <a:lnTo>
                      <a:pt x="471" y="671"/>
                    </a:lnTo>
                    <a:lnTo>
                      <a:pt x="471" y="665"/>
                    </a:lnTo>
                    <a:lnTo>
                      <a:pt x="472" y="660"/>
                    </a:lnTo>
                    <a:lnTo>
                      <a:pt x="492" y="682"/>
                    </a:lnTo>
                    <a:lnTo>
                      <a:pt x="509" y="699"/>
                    </a:lnTo>
                    <a:lnTo>
                      <a:pt x="522" y="712"/>
                    </a:lnTo>
                    <a:lnTo>
                      <a:pt x="532" y="720"/>
                    </a:lnTo>
                    <a:lnTo>
                      <a:pt x="540" y="727"/>
                    </a:lnTo>
                    <a:lnTo>
                      <a:pt x="548" y="731"/>
                    </a:lnTo>
                    <a:lnTo>
                      <a:pt x="556" y="734"/>
                    </a:lnTo>
                    <a:lnTo>
                      <a:pt x="565" y="737"/>
                    </a:lnTo>
                    <a:lnTo>
                      <a:pt x="570" y="717"/>
                    </a:lnTo>
                    <a:lnTo>
                      <a:pt x="576" y="698"/>
                    </a:lnTo>
                    <a:lnTo>
                      <a:pt x="590" y="703"/>
                    </a:lnTo>
                    <a:lnTo>
                      <a:pt x="600" y="709"/>
                    </a:lnTo>
                    <a:lnTo>
                      <a:pt x="607" y="712"/>
                    </a:lnTo>
                    <a:lnTo>
                      <a:pt x="616" y="715"/>
                    </a:lnTo>
                    <a:lnTo>
                      <a:pt x="623" y="717"/>
                    </a:lnTo>
                    <a:lnTo>
                      <a:pt x="634" y="722"/>
                    </a:lnTo>
                    <a:lnTo>
                      <a:pt x="634" y="712"/>
                    </a:lnTo>
                    <a:lnTo>
                      <a:pt x="634" y="702"/>
                    </a:lnTo>
                    <a:lnTo>
                      <a:pt x="633" y="693"/>
                    </a:lnTo>
                    <a:lnTo>
                      <a:pt x="631" y="685"/>
                    </a:lnTo>
                    <a:lnTo>
                      <a:pt x="628" y="675"/>
                    </a:lnTo>
                    <a:lnTo>
                      <a:pt x="626" y="664"/>
                    </a:lnTo>
                    <a:lnTo>
                      <a:pt x="620" y="651"/>
                    </a:lnTo>
                    <a:lnTo>
                      <a:pt x="613" y="636"/>
                    </a:lnTo>
                    <a:lnTo>
                      <a:pt x="604" y="619"/>
                    </a:lnTo>
                    <a:lnTo>
                      <a:pt x="593" y="596"/>
                    </a:lnTo>
                    <a:lnTo>
                      <a:pt x="580" y="571"/>
                    </a:lnTo>
                    <a:lnTo>
                      <a:pt x="565" y="540"/>
                    </a:lnTo>
                    <a:lnTo>
                      <a:pt x="546" y="503"/>
                    </a:lnTo>
                    <a:lnTo>
                      <a:pt x="523" y="462"/>
                    </a:lnTo>
                    <a:lnTo>
                      <a:pt x="521" y="465"/>
                    </a:lnTo>
                    <a:lnTo>
                      <a:pt x="516" y="468"/>
                    </a:lnTo>
                    <a:lnTo>
                      <a:pt x="509" y="473"/>
                    </a:lnTo>
                    <a:lnTo>
                      <a:pt x="499" y="480"/>
                    </a:lnTo>
                    <a:lnTo>
                      <a:pt x="484" y="483"/>
                    </a:lnTo>
                    <a:lnTo>
                      <a:pt x="467" y="483"/>
                    </a:lnTo>
                    <a:lnTo>
                      <a:pt x="451" y="482"/>
                    </a:lnTo>
                    <a:lnTo>
                      <a:pt x="389" y="397"/>
                    </a:lnTo>
                    <a:lnTo>
                      <a:pt x="353" y="394"/>
                    </a:lnTo>
                    <a:lnTo>
                      <a:pt x="380" y="430"/>
                    </a:lnTo>
                    <a:lnTo>
                      <a:pt x="403" y="459"/>
                    </a:lnTo>
                    <a:lnTo>
                      <a:pt x="421" y="485"/>
                    </a:lnTo>
                    <a:lnTo>
                      <a:pt x="437" y="506"/>
                    </a:lnTo>
                    <a:lnTo>
                      <a:pt x="448" y="523"/>
                    </a:lnTo>
                    <a:lnTo>
                      <a:pt x="457" y="538"/>
                    </a:lnTo>
                    <a:lnTo>
                      <a:pt x="464" y="551"/>
                    </a:lnTo>
                    <a:lnTo>
                      <a:pt x="467" y="561"/>
                    </a:lnTo>
                    <a:lnTo>
                      <a:pt x="470" y="571"/>
                    </a:lnTo>
                    <a:lnTo>
                      <a:pt x="468" y="581"/>
                    </a:lnTo>
                    <a:lnTo>
                      <a:pt x="467" y="590"/>
                    </a:lnTo>
                    <a:lnTo>
                      <a:pt x="464" y="600"/>
                    </a:lnTo>
                    <a:lnTo>
                      <a:pt x="460" y="612"/>
                    </a:lnTo>
                    <a:lnTo>
                      <a:pt x="440" y="612"/>
                    </a:lnTo>
                    <a:lnTo>
                      <a:pt x="431" y="602"/>
                    </a:lnTo>
                    <a:lnTo>
                      <a:pt x="421" y="592"/>
                    </a:lnTo>
                    <a:lnTo>
                      <a:pt x="411" y="582"/>
                    </a:lnTo>
                    <a:lnTo>
                      <a:pt x="402" y="572"/>
                    </a:lnTo>
                    <a:lnTo>
                      <a:pt x="392" y="562"/>
                    </a:lnTo>
                    <a:lnTo>
                      <a:pt x="382" y="552"/>
                    </a:lnTo>
                    <a:lnTo>
                      <a:pt x="372" y="541"/>
                    </a:lnTo>
                    <a:lnTo>
                      <a:pt x="366" y="537"/>
                    </a:lnTo>
                    <a:lnTo>
                      <a:pt x="377" y="554"/>
                    </a:lnTo>
                    <a:lnTo>
                      <a:pt x="387" y="565"/>
                    </a:lnTo>
                    <a:lnTo>
                      <a:pt x="393" y="575"/>
                    </a:lnTo>
                    <a:lnTo>
                      <a:pt x="397" y="583"/>
                    </a:lnTo>
                    <a:lnTo>
                      <a:pt x="402" y="590"/>
                    </a:lnTo>
                    <a:lnTo>
                      <a:pt x="404" y="600"/>
                    </a:lnTo>
                    <a:lnTo>
                      <a:pt x="409" y="612"/>
                    </a:lnTo>
                    <a:lnTo>
                      <a:pt x="402" y="616"/>
                    </a:lnTo>
                    <a:lnTo>
                      <a:pt x="396" y="621"/>
                    </a:lnTo>
                    <a:lnTo>
                      <a:pt x="390" y="624"/>
                    </a:lnTo>
                    <a:lnTo>
                      <a:pt x="363" y="603"/>
                    </a:lnTo>
                    <a:lnTo>
                      <a:pt x="341" y="585"/>
                    </a:lnTo>
                    <a:lnTo>
                      <a:pt x="322" y="569"/>
                    </a:lnTo>
                    <a:lnTo>
                      <a:pt x="309" y="557"/>
                    </a:lnTo>
                    <a:lnTo>
                      <a:pt x="299" y="545"/>
                    </a:lnTo>
                    <a:lnTo>
                      <a:pt x="292" y="535"/>
                    </a:lnTo>
                    <a:lnTo>
                      <a:pt x="288" y="526"/>
                    </a:lnTo>
                    <a:lnTo>
                      <a:pt x="287" y="516"/>
                    </a:lnTo>
                    <a:lnTo>
                      <a:pt x="288" y="504"/>
                    </a:lnTo>
                    <a:lnTo>
                      <a:pt x="290" y="493"/>
                    </a:lnTo>
                    <a:lnTo>
                      <a:pt x="292" y="478"/>
                    </a:lnTo>
                    <a:lnTo>
                      <a:pt x="280" y="455"/>
                    </a:lnTo>
                    <a:lnTo>
                      <a:pt x="268" y="435"/>
                    </a:lnTo>
                    <a:lnTo>
                      <a:pt x="258" y="418"/>
                    </a:lnTo>
                    <a:lnTo>
                      <a:pt x="248" y="401"/>
                    </a:lnTo>
                    <a:lnTo>
                      <a:pt x="237" y="386"/>
                    </a:lnTo>
                    <a:lnTo>
                      <a:pt x="224" y="370"/>
                    </a:lnTo>
                    <a:lnTo>
                      <a:pt x="210" y="352"/>
                    </a:lnTo>
                    <a:lnTo>
                      <a:pt x="193" y="332"/>
                    </a:lnTo>
                    <a:lnTo>
                      <a:pt x="173" y="308"/>
                    </a:lnTo>
                    <a:lnTo>
                      <a:pt x="149" y="280"/>
                    </a:lnTo>
                    <a:lnTo>
                      <a:pt x="173" y="265"/>
                    </a:lnTo>
                    <a:lnTo>
                      <a:pt x="195" y="248"/>
                    </a:lnTo>
                    <a:lnTo>
                      <a:pt x="224" y="258"/>
                    </a:lnTo>
                    <a:lnTo>
                      <a:pt x="248" y="266"/>
                    </a:lnTo>
                    <a:lnTo>
                      <a:pt x="267" y="272"/>
                    </a:lnTo>
                    <a:lnTo>
                      <a:pt x="281" y="276"/>
                    </a:lnTo>
                    <a:lnTo>
                      <a:pt x="292" y="277"/>
                    </a:lnTo>
                    <a:lnTo>
                      <a:pt x="302" y="276"/>
                    </a:lnTo>
                    <a:lnTo>
                      <a:pt x="311" y="275"/>
                    </a:lnTo>
                    <a:lnTo>
                      <a:pt x="321" y="270"/>
                    </a:lnTo>
                    <a:lnTo>
                      <a:pt x="329" y="265"/>
                    </a:lnTo>
                    <a:lnTo>
                      <a:pt x="382" y="284"/>
                    </a:lnTo>
                    <a:lnTo>
                      <a:pt x="424" y="323"/>
                    </a:lnTo>
                    <a:lnTo>
                      <a:pt x="392" y="320"/>
                    </a:lnTo>
                    <a:lnTo>
                      <a:pt x="360" y="317"/>
                    </a:lnTo>
                    <a:lnTo>
                      <a:pt x="379" y="332"/>
                    </a:lnTo>
                    <a:lnTo>
                      <a:pt x="416" y="346"/>
                    </a:lnTo>
                    <a:lnTo>
                      <a:pt x="455" y="361"/>
                    </a:lnTo>
                    <a:lnTo>
                      <a:pt x="492" y="375"/>
                    </a:lnTo>
                    <a:lnTo>
                      <a:pt x="474" y="351"/>
                    </a:lnTo>
                    <a:lnTo>
                      <a:pt x="451" y="327"/>
                    </a:lnTo>
                    <a:lnTo>
                      <a:pt x="428" y="303"/>
                    </a:lnTo>
                    <a:lnTo>
                      <a:pt x="409" y="280"/>
                    </a:lnTo>
                    <a:lnTo>
                      <a:pt x="373" y="242"/>
                    </a:lnTo>
                    <a:lnTo>
                      <a:pt x="341" y="204"/>
                    </a:lnTo>
                    <a:lnTo>
                      <a:pt x="305" y="166"/>
                    </a:lnTo>
                    <a:lnTo>
                      <a:pt x="288" y="158"/>
                    </a:lnTo>
                    <a:lnTo>
                      <a:pt x="268" y="149"/>
                    </a:lnTo>
                    <a:lnTo>
                      <a:pt x="250" y="141"/>
                    </a:lnTo>
                    <a:lnTo>
                      <a:pt x="257" y="139"/>
                    </a:lnTo>
                    <a:lnTo>
                      <a:pt x="264" y="136"/>
                    </a:lnTo>
                    <a:lnTo>
                      <a:pt x="270" y="134"/>
                    </a:lnTo>
                    <a:lnTo>
                      <a:pt x="261" y="128"/>
                    </a:lnTo>
                    <a:lnTo>
                      <a:pt x="254" y="124"/>
                    </a:lnTo>
                    <a:lnTo>
                      <a:pt x="247" y="119"/>
                    </a:lnTo>
                    <a:lnTo>
                      <a:pt x="238" y="115"/>
                    </a:lnTo>
                    <a:lnTo>
                      <a:pt x="227" y="110"/>
                    </a:lnTo>
                    <a:lnTo>
                      <a:pt x="210" y="103"/>
                    </a:lnTo>
                    <a:lnTo>
                      <a:pt x="187" y="93"/>
                    </a:lnTo>
                    <a:lnTo>
                      <a:pt x="265" y="119"/>
                    </a:lnTo>
                    <a:lnTo>
                      <a:pt x="342" y="148"/>
                    </a:lnTo>
                    <a:lnTo>
                      <a:pt x="315" y="132"/>
                    </a:lnTo>
                    <a:lnTo>
                      <a:pt x="294" y="119"/>
                    </a:lnTo>
                    <a:lnTo>
                      <a:pt x="274" y="110"/>
                    </a:lnTo>
                    <a:lnTo>
                      <a:pt x="257" y="101"/>
                    </a:lnTo>
                    <a:lnTo>
                      <a:pt x="238" y="91"/>
                    </a:lnTo>
                    <a:lnTo>
                      <a:pt x="220" y="83"/>
                    </a:lnTo>
                    <a:lnTo>
                      <a:pt x="207" y="87"/>
                    </a:lnTo>
                    <a:lnTo>
                      <a:pt x="202" y="84"/>
                    </a:lnTo>
                    <a:lnTo>
                      <a:pt x="197" y="80"/>
                    </a:lnTo>
                    <a:lnTo>
                      <a:pt x="192" y="77"/>
                    </a:lnTo>
                    <a:lnTo>
                      <a:pt x="185" y="74"/>
                    </a:lnTo>
                    <a:lnTo>
                      <a:pt x="176" y="70"/>
                    </a:lnTo>
                    <a:lnTo>
                      <a:pt x="165" y="66"/>
                    </a:lnTo>
                    <a:lnTo>
                      <a:pt x="151" y="59"/>
                    </a:lnTo>
                    <a:lnTo>
                      <a:pt x="131" y="52"/>
                    </a:lnTo>
                    <a:lnTo>
                      <a:pt x="108" y="42"/>
                    </a:lnTo>
                    <a:lnTo>
                      <a:pt x="78" y="31"/>
                    </a:lnTo>
                    <a:lnTo>
                      <a:pt x="43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</a:endParaRPr>
              </a:p>
            </p:txBody>
          </p:sp>
        </p:grpSp>
        <p:sp>
          <p:nvSpPr>
            <p:cNvPr id="4" name="Circular Arrow 3"/>
            <p:cNvSpPr/>
            <p:nvPr/>
          </p:nvSpPr>
          <p:spPr bwMode="gray">
            <a:xfrm rot="15300000">
              <a:off x="3891391" y="1371600"/>
              <a:ext cx="4114798" cy="4114800"/>
            </a:xfrm>
            <a:prstGeom prst="circularArrow">
              <a:avLst>
                <a:gd name="adj1" fmla="val 5122"/>
                <a:gd name="adj2" fmla="val 533178"/>
                <a:gd name="adj3" fmla="val 20097378"/>
                <a:gd name="adj4" fmla="val 2945053"/>
                <a:gd name="adj5" fmla="val 6351"/>
              </a:avLst>
            </a:prstGeom>
            <a:gradFill>
              <a:gsLst>
                <a:gs pos="0">
                  <a:schemeClr val="accent5"/>
                </a:gs>
                <a:gs pos="5500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</a:gradFill>
            <a:ln>
              <a:noFill/>
            </a:ln>
            <a:scene3d>
              <a:camera prst="orthographicFront"/>
              <a:lightRig rig="balanced" dir="t"/>
            </a:scene3d>
            <a:sp3d prstMaterial="plastic">
              <a:bevelT w="25400" h="25400" prst="coolSlant"/>
            </a:sp3d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5285" y="1658881"/>
            <a:ext cx="2777068" cy="1830495"/>
            <a:chOff x="2108197" y="2514599"/>
            <a:chExt cx="2777068" cy="1828801"/>
          </a:xfrm>
        </p:grpSpPr>
        <p:sp>
          <p:nvSpPr>
            <p:cNvPr id="9" name="Rectangle 8"/>
            <p:cNvSpPr/>
            <p:nvPr/>
          </p:nvSpPr>
          <p:spPr bwMode="auto">
            <a:xfrm flipH="1">
              <a:off x="2108197" y="2768261"/>
              <a:ext cx="2769740" cy="130683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900" b="1" dirty="0">
                  <a:solidFill>
                    <a:schemeClr val="bg1"/>
                  </a:solidFill>
                  <a:latin typeface="Calibri"/>
                </a:rPr>
                <a:t>Culturomics</a:t>
              </a:r>
            </a:p>
            <a:p>
              <a:r>
                <a:rPr lang="en-US" sz="1500" dirty="0">
                  <a:solidFill>
                    <a:schemeClr val="bg1"/>
                  </a:solidFill>
                  <a:latin typeface="Calibri"/>
                  <a:cs typeface="Arial" pitchFamily="34" charset="0"/>
                </a:rPr>
                <a:t>Not a replacement of a textual perusal, words are more than a lexicon entry </a:t>
              </a:r>
              <a:r>
                <a:rPr lang="en-US" sz="1500" dirty="0">
                  <a:solidFill>
                    <a:schemeClr val="bg1"/>
                  </a:solidFill>
                  <a:cs typeface="Calibri" panose="020F0502020204030204" pitchFamily="34" charset="0"/>
                </a:rPr>
                <a:t>→ usage, auctorial register, stylistic context</a:t>
              </a:r>
              <a:r>
                <a:rPr lang="en-US" sz="1500" dirty="0">
                  <a:solidFill>
                    <a:schemeClr val="bg1"/>
                  </a:solidFill>
                  <a:latin typeface="Calibri"/>
                  <a:cs typeface="Arial" pitchFamily="34" charset="0"/>
                </a:rPr>
                <a:t>.</a:t>
              </a:r>
              <a:endParaRPr lang="en-US" sz="15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08197" y="4343400"/>
              <a:ext cx="2777068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08197" y="2514599"/>
              <a:ext cx="2777068" cy="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924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7117" y="832007"/>
            <a:ext cx="5559766" cy="3484248"/>
            <a:chOff x="762000" y="990600"/>
            <a:chExt cx="7910751" cy="4953000"/>
          </a:xfrm>
        </p:grpSpPr>
        <p:sp>
          <p:nvSpPr>
            <p:cNvPr id="3" name="Rounded Rectangle 2"/>
            <p:cNvSpPr/>
            <p:nvPr/>
          </p:nvSpPr>
          <p:spPr bwMode="gray">
            <a:xfrm>
              <a:off x="762000" y="990600"/>
              <a:ext cx="7910751" cy="4953000"/>
            </a:xfrm>
            <a:prstGeom prst="roundRect">
              <a:avLst>
                <a:gd name="adj" fmla="val 142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dk1">
                    <a:tint val="15000"/>
                    <a:satMod val="350000"/>
                    <a:lumMod val="42000"/>
                    <a:lumOff val="58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2000"/>
                </a:prstClr>
              </a:outerShdw>
            </a:effectLst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" y="1163609"/>
              <a:ext cx="3202008" cy="4607207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344644" y="2309092"/>
              <a:ext cx="4163393" cy="2756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alibri"/>
                </a:rPr>
                <a:t>Exploring the dominance of a notion in a period observed, comparing it to the other terminology of the age, scientifically explaining the reasons for its manifestation.</a:t>
              </a:r>
            </a:p>
            <a:p>
              <a:endParaRPr lang="en-US" sz="1200" dirty="0">
                <a:latin typeface="Calibri"/>
              </a:endParaRPr>
            </a:p>
            <a:p>
              <a:r>
                <a:rPr lang="en-US" sz="1200" dirty="0">
                  <a:latin typeface="Calibri"/>
                </a:rPr>
                <a:t>Expectedly expandable, variably refinable toward precision of culturomic software, toolsets, and GUIs (content analysis, DH, digital journalism).</a:t>
              </a:r>
            </a:p>
            <a:p>
              <a:endParaRPr lang="en-US" sz="1200" dirty="0"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4862" y="1465420"/>
              <a:ext cx="4163393" cy="520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Calibri"/>
                </a:rPr>
                <a:t>Culturomic Utilization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036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802919" y="1448135"/>
            <a:ext cx="3250405" cy="236333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304923" y="840541"/>
            <a:ext cx="1476408" cy="1608842"/>
            <a:chOff x="3358469" y="1837325"/>
            <a:chExt cx="1476408" cy="1953536"/>
          </a:xfrm>
        </p:grpSpPr>
        <p:cxnSp>
          <p:nvCxnSpPr>
            <p:cNvPr id="4" name="AutoShape 17"/>
            <p:cNvCxnSpPr>
              <a:cxnSpLocks noChangeShapeType="1"/>
            </p:cNvCxnSpPr>
            <p:nvPr/>
          </p:nvCxnSpPr>
          <p:spPr bwMode="gray">
            <a:xfrm rot="10800000">
              <a:off x="4111739" y="2655649"/>
              <a:ext cx="0" cy="113521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 rot="10800000">
              <a:off x="3358469" y="1837325"/>
              <a:ext cx="1468452" cy="778882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00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3449377" y="1965159"/>
              <a:ext cx="1385500" cy="597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Natural language software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1076" y="2022734"/>
            <a:ext cx="1468452" cy="1608843"/>
            <a:chOff x="1794622" y="2940742"/>
            <a:chExt cx="1468452" cy="1953537"/>
          </a:xfrm>
        </p:grpSpPr>
        <p:cxnSp>
          <p:nvCxnSpPr>
            <p:cNvPr id="8" name="AutoShape 17"/>
            <p:cNvCxnSpPr>
              <a:cxnSpLocks noChangeShapeType="1"/>
            </p:cNvCxnSpPr>
            <p:nvPr/>
          </p:nvCxnSpPr>
          <p:spPr bwMode="gray">
            <a:xfrm rot="10800000">
              <a:off x="2547893" y="3759067"/>
              <a:ext cx="0" cy="113521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rot="10800000">
              <a:off x="1794622" y="2940742"/>
              <a:ext cx="1468452" cy="778882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00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847556" y="3068576"/>
              <a:ext cx="1385500" cy="597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New scientific realizations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4472" y="1991760"/>
            <a:ext cx="1468452" cy="1599268"/>
            <a:chOff x="5258018" y="3276903"/>
            <a:chExt cx="1468452" cy="1941909"/>
          </a:xfrm>
        </p:grpSpPr>
        <p:cxnSp>
          <p:nvCxnSpPr>
            <p:cNvPr id="12" name="AutoShape 17"/>
            <p:cNvCxnSpPr>
              <a:cxnSpLocks noChangeShapeType="1"/>
            </p:cNvCxnSpPr>
            <p:nvPr/>
          </p:nvCxnSpPr>
          <p:spPr bwMode="gray">
            <a:xfrm>
              <a:off x="5973200" y="3276903"/>
              <a:ext cx="0" cy="113521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5258018" y="4439930"/>
              <a:ext cx="1468452" cy="778882"/>
            </a:xfrm>
            <a:prstGeom prst="roundRect">
              <a:avLst>
                <a:gd name="adj" fmla="val 2954"/>
              </a:avLst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00">
                <a:solidFill>
                  <a:schemeClr val="tx2"/>
                </a:solidFill>
                <a:latin typeface="Calibri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280451" y="4582789"/>
              <a:ext cx="1385500" cy="5979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Information extraction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7776" y="3591309"/>
            <a:ext cx="779871" cy="716413"/>
            <a:chOff x="2331321" y="4872562"/>
            <a:chExt cx="779871" cy="715750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 rot="3419336">
              <a:off x="2385034" y="4842654"/>
              <a:ext cx="696250" cy="756066"/>
            </a:xfrm>
            <a:prstGeom prst="rect">
              <a:avLst/>
            </a:prstGeom>
            <a:gradFill rotWithShape="1">
              <a:gsLst>
                <a:gs pos="0">
                  <a:schemeClr val="accent6"/>
                </a:gs>
                <a:gs pos="99000">
                  <a:schemeClr val="accent6">
                    <a:lumMod val="80000"/>
                    <a:lumOff val="20000"/>
                  </a:scheme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>
              <a:outerShdw dist="76200" dir="6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gray">
            <a:xfrm rot="3419336">
              <a:off x="2361229" y="4862154"/>
              <a:ext cx="696250" cy="756066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25000">
                  <a:schemeClr val="tx1">
                    <a:lumMod val="65000"/>
                    <a:alpha val="9000"/>
                  </a:schemeClr>
                </a:gs>
                <a:gs pos="50000">
                  <a:schemeClr val="tx1">
                    <a:lumMod val="50000"/>
                    <a:alpha val="10000"/>
                  </a:schemeClr>
                </a:gs>
                <a:gs pos="75000">
                  <a:schemeClr val="tx1">
                    <a:lumMod val="65000"/>
                    <a:alpha val="8000"/>
                  </a:schemeClr>
                </a:gs>
                <a:gs pos="100000">
                  <a:schemeClr val="tx1">
                    <a:alpha val="21000"/>
                  </a:schemeClr>
                </a:gs>
              </a:gsLst>
              <a:lin ang="5400000" scaled="0"/>
            </a:gradFill>
            <a:ln w="28575">
              <a:solidFill>
                <a:schemeClr val="lt1">
                  <a:alpha val="30000"/>
                </a:schemeClr>
              </a:solidFill>
            </a:ln>
            <a:effectLst>
              <a:outerShdw blurRad="63500" sx="102000" sy="102000" algn="ctr" rotWithShape="0">
                <a:srgbClr val="FFFFFF">
                  <a:alpha val="40000"/>
                </a:srgbClr>
              </a:outerShdw>
            </a:effectLst>
            <a:scene3d>
              <a:camera prst="orthographicFront"/>
              <a:lightRig rig="brightRoom" dir="t"/>
            </a:scene3d>
            <a:sp3d prstMaterial="clear">
              <a:bevelT w="635000" h="25400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gray">
            <a:xfrm>
              <a:off x="2394806" y="5059752"/>
              <a:ext cx="65274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2011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40250" y="2432059"/>
            <a:ext cx="756067" cy="717227"/>
            <a:chOff x="3893794" y="3714384"/>
            <a:chExt cx="756067" cy="716563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gray">
            <a:xfrm rot="3419336">
              <a:off x="3923703" y="3684476"/>
              <a:ext cx="696250" cy="75606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>
              <a:outerShdw dist="76200" dir="6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gray">
            <a:xfrm rot="3419336">
              <a:off x="3923702" y="3704789"/>
              <a:ext cx="696250" cy="756066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25000">
                  <a:schemeClr val="tx1">
                    <a:lumMod val="65000"/>
                    <a:alpha val="9000"/>
                  </a:schemeClr>
                </a:gs>
                <a:gs pos="50000">
                  <a:schemeClr val="tx1">
                    <a:lumMod val="50000"/>
                    <a:alpha val="10000"/>
                  </a:schemeClr>
                </a:gs>
                <a:gs pos="75000">
                  <a:schemeClr val="tx1">
                    <a:lumMod val="65000"/>
                    <a:alpha val="22000"/>
                  </a:schemeClr>
                </a:gs>
                <a:gs pos="100000">
                  <a:schemeClr val="tx1">
                    <a:alpha val="21000"/>
                  </a:schemeClr>
                </a:gs>
              </a:gsLst>
              <a:lin ang="5400000" scaled="0"/>
            </a:gradFill>
            <a:ln w="28575">
              <a:solidFill>
                <a:schemeClr val="lt1">
                  <a:alpha val="30000"/>
                </a:schemeClr>
              </a:solidFill>
            </a:ln>
            <a:effectLst>
              <a:outerShdw blurRad="63500" sx="102000" sy="102000" algn="ctr" rotWithShape="0">
                <a:srgbClr val="FFFFFF">
                  <a:alpha val="40000"/>
                </a:srgbClr>
              </a:outerShdw>
            </a:effectLst>
            <a:scene3d>
              <a:camera prst="orthographicFront"/>
              <a:lightRig rig="brightRoom" dir="t"/>
            </a:scene3d>
            <a:sp3d prstMaterial="clear">
              <a:bevelT w="635000" h="25400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3944297" y="3890941"/>
              <a:ext cx="65274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2013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8286" y="1305831"/>
            <a:ext cx="756066" cy="714647"/>
            <a:chOff x="5411831" y="2589198"/>
            <a:chExt cx="756066" cy="713986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gray">
            <a:xfrm rot="3419336">
              <a:off x="5441739" y="2559290"/>
              <a:ext cx="696250" cy="756066"/>
            </a:xfrm>
            <a:prstGeom prst="rect">
              <a:avLst/>
            </a:prstGeom>
            <a:gradFill rotWithShape="1">
              <a:gsLst>
                <a:gs pos="0">
                  <a:schemeClr val="accent3"/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>
              <a:outerShdw dist="76200" dir="6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 rot="3419336">
              <a:off x="5441739" y="2577026"/>
              <a:ext cx="696250" cy="756066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25000">
                  <a:schemeClr val="tx1">
                    <a:lumMod val="65000"/>
                    <a:alpha val="9000"/>
                  </a:schemeClr>
                </a:gs>
                <a:gs pos="50000">
                  <a:schemeClr val="tx1">
                    <a:lumMod val="50000"/>
                    <a:alpha val="10000"/>
                  </a:schemeClr>
                </a:gs>
                <a:gs pos="75000">
                  <a:schemeClr val="tx1">
                    <a:lumMod val="65000"/>
                    <a:alpha val="22000"/>
                  </a:schemeClr>
                </a:gs>
                <a:gs pos="100000">
                  <a:schemeClr val="tx1">
                    <a:alpha val="21000"/>
                  </a:schemeClr>
                </a:gs>
              </a:gsLst>
              <a:lin ang="5400000" scaled="0"/>
            </a:gradFill>
            <a:ln w="28575">
              <a:solidFill>
                <a:schemeClr val="lt1">
                  <a:alpha val="30000"/>
                </a:schemeClr>
              </a:solidFill>
            </a:ln>
            <a:effectLst>
              <a:outerShdw blurRad="63500" sx="102000" sy="102000" algn="ctr" rotWithShape="0">
                <a:srgbClr val="FFFFFF">
                  <a:alpha val="40000"/>
                </a:srgbClr>
              </a:outerShdw>
            </a:effectLst>
            <a:scene3d>
              <a:camera prst="orthographicFront"/>
              <a:lightRig rig="brightRoom" dir="t"/>
            </a:scene3d>
            <a:sp3d prstMaterial="clear">
              <a:bevelT w="635000" h="25400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gray">
            <a:xfrm>
              <a:off x="5467204" y="2765756"/>
              <a:ext cx="652744" cy="368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60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4718" y="1387278"/>
            <a:ext cx="4293173" cy="2266508"/>
            <a:chOff x="2918818" y="2006260"/>
            <a:chExt cx="4293173" cy="226441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815092" y="3131034"/>
              <a:ext cx="2370742" cy="113963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4815092" y="2006260"/>
              <a:ext cx="2396899" cy="111794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918818" y="3124199"/>
              <a:ext cx="4065244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501900" y="1787161"/>
            <a:ext cx="1370621" cy="1481798"/>
            <a:chOff x="2429377" y="2494448"/>
            <a:chExt cx="1370621" cy="1480427"/>
          </a:xfrm>
        </p:grpSpPr>
        <p:grpSp>
          <p:nvGrpSpPr>
            <p:cNvPr id="7" name="Gruppe 72"/>
            <p:cNvGrpSpPr>
              <a:grpSpLocks/>
            </p:cNvGrpSpPr>
            <p:nvPr/>
          </p:nvGrpSpPr>
          <p:grpSpPr bwMode="auto">
            <a:xfrm>
              <a:off x="2429377" y="2494448"/>
              <a:ext cx="1370621" cy="1480427"/>
              <a:chOff x="6736235" y="307975"/>
              <a:chExt cx="1336198" cy="1454438"/>
            </a:xfrm>
          </p:grpSpPr>
          <p:sp>
            <p:nvSpPr>
              <p:cNvPr id="9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grpSp>
            <p:nvGrpSpPr>
              <p:cNvPr id="10" name="Gruppe 69"/>
              <p:cNvGrpSpPr>
                <a:grpSpLocks/>
              </p:cNvGrpSpPr>
              <p:nvPr/>
            </p:nvGrpSpPr>
            <p:grpSpPr bwMode="auto">
              <a:xfrm>
                <a:off x="6736235" y="307975"/>
                <a:ext cx="1336198" cy="1335088"/>
                <a:chOff x="6990735" y="4742888"/>
                <a:chExt cx="1335699" cy="1335810"/>
              </a:xfrm>
            </p:grpSpPr>
            <p:sp>
              <p:nvSpPr>
                <p:cNvPr id="11" name="Ellipse 99"/>
                <p:cNvSpPr/>
                <p:nvPr/>
              </p:nvSpPr>
              <p:spPr bwMode="auto">
                <a:xfrm>
                  <a:off x="6990735" y="4742888"/>
                  <a:ext cx="1335699" cy="1335810"/>
                </a:xfrm>
                <a:prstGeom prst="ellipse">
                  <a:avLst/>
                </a:prstGeom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-111" charset="-128"/>
                  </a:endParaRPr>
                </a:p>
              </p:txBody>
            </p:sp>
            <p:sp>
              <p:nvSpPr>
                <p:cNvPr id="12" name="Ellipse 100"/>
                <p:cNvSpPr>
                  <a:spLocks noChangeArrowheads="1"/>
                </p:cNvSpPr>
                <p:nvPr/>
              </p:nvSpPr>
              <p:spPr bwMode="auto">
                <a:xfrm>
                  <a:off x="7162135" y="4810034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8" name="Text Box 72"/>
            <p:cNvSpPr txBox="1">
              <a:spLocks noChangeArrowheads="1"/>
            </p:cNvSpPr>
            <p:nvPr/>
          </p:nvSpPr>
          <p:spPr bwMode="gray">
            <a:xfrm flipH="1">
              <a:off x="2588857" y="2881533"/>
              <a:ext cx="1051656" cy="584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/>
                </a:rPr>
                <a:t>Computer linguistics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9299" y="1955608"/>
            <a:ext cx="1051656" cy="1046179"/>
            <a:chOff x="4114800" y="1012189"/>
            <a:chExt cx="1051656" cy="1045211"/>
          </a:xfrm>
        </p:grpSpPr>
        <p:sp>
          <p:nvSpPr>
            <p:cNvPr id="14" name="Ellipse 98"/>
            <p:cNvSpPr/>
            <p:nvPr/>
          </p:nvSpPr>
          <p:spPr bwMode="auto">
            <a:xfrm>
              <a:off x="4200165" y="1868946"/>
              <a:ext cx="868286" cy="1884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15" name="Ellipse 99"/>
            <p:cNvSpPr/>
            <p:nvPr/>
          </p:nvSpPr>
          <p:spPr bwMode="auto">
            <a:xfrm>
              <a:off x="4163706" y="1012189"/>
              <a:ext cx="967685" cy="959442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16" name="Ellipse 100"/>
            <p:cNvSpPr>
              <a:spLocks noChangeArrowheads="1"/>
            </p:cNvSpPr>
            <p:nvPr/>
          </p:nvSpPr>
          <p:spPr bwMode="auto">
            <a:xfrm>
              <a:off x="4287880" y="1060417"/>
              <a:ext cx="712117" cy="5180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gray">
            <a:xfrm flipH="1">
              <a:off x="4114800" y="1256055"/>
              <a:ext cx="1051656" cy="307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Interaction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60443" y="907113"/>
            <a:ext cx="1051656" cy="1046179"/>
            <a:chOff x="7330344" y="1316989"/>
            <a:chExt cx="1051656" cy="1045211"/>
          </a:xfrm>
        </p:grpSpPr>
        <p:sp>
          <p:nvSpPr>
            <p:cNvPr id="19" name="Ellipse 98"/>
            <p:cNvSpPr/>
            <p:nvPr/>
          </p:nvSpPr>
          <p:spPr bwMode="auto">
            <a:xfrm>
              <a:off x="7427861" y="2173746"/>
              <a:ext cx="868286" cy="1884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0" name="Ellipse 99"/>
            <p:cNvSpPr/>
            <p:nvPr/>
          </p:nvSpPr>
          <p:spPr bwMode="auto">
            <a:xfrm>
              <a:off x="7391402" y="1316989"/>
              <a:ext cx="967685" cy="959442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11" charset="-128"/>
              </a:endParaRPr>
            </a:p>
          </p:txBody>
        </p:sp>
        <p:sp>
          <p:nvSpPr>
            <p:cNvPr id="21" name="Ellipse 100"/>
            <p:cNvSpPr>
              <a:spLocks noChangeArrowheads="1"/>
            </p:cNvSpPr>
            <p:nvPr/>
          </p:nvSpPr>
          <p:spPr bwMode="auto">
            <a:xfrm>
              <a:off x="7515576" y="1365217"/>
              <a:ext cx="712117" cy="51809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  <a:ea typeface="ＭＳ Ｐゴシック" pitchFamily="34" charset="-128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gray">
            <a:xfrm flipH="1">
              <a:off x="7330344" y="1535100"/>
              <a:ext cx="1051656" cy="307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Linguistics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60443" y="1986020"/>
            <a:ext cx="1051656" cy="1046179"/>
            <a:chOff x="6449070" y="2651313"/>
            <a:chExt cx="1051656" cy="1045211"/>
          </a:xfrm>
        </p:grpSpPr>
        <p:grpSp>
          <p:nvGrpSpPr>
            <p:cNvPr id="24" name="Gruppe 72"/>
            <p:cNvGrpSpPr>
              <a:grpSpLocks/>
            </p:cNvGrpSpPr>
            <p:nvPr/>
          </p:nvGrpSpPr>
          <p:grpSpPr bwMode="auto">
            <a:xfrm>
              <a:off x="6500220" y="2651313"/>
              <a:ext cx="967685" cy="1045211"/>
              <a:chOff x="6736235" y="307975"/>
              <a:chExt cx="1336198" cy="1454438"/>
            </a:xfrm>
          </p:grpSpPr>
          <p:sp>
            <p:nvSpPr>
              <p:cNvPr id="26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grpSp>
            <p:nvGrpSpPr>
              <p:cNvPr id="27" name="Gruppe 69"/>
              <p:cNvGrpSpPr>
                <a:grpSpLocks/>
              </p:cNvGrpSpPr>
              <p:nvPr/>
            </p:nvGrpSpPr>
            <p:grpSpPr bwMode="auto">
              <a:xfrm>
                <a:off x="6736235" y="307975"/>
                <a:ext cx="1336198" cy="1335088"/>
                <a:chOff x="6990735" y="4742888"/>
                <a:chExt cx="1335699" cy="1335810"/>
              </a:xfrm>
            </p:grpSpPr>
            <p:sp>
              <p:nvSpPr>
                <p:cNvPr id="28" name="Ellipse 99"/>
                <p:cNvSpPr/>
                <p:nvPr/>
              </p:nvSpPr>
              <p:spPr bwMode="auto">
                <a:xfrm>
                  <a:off x="6990735" y="4742888"/>
                  <a:ext cx="1335699" cy="133581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-111" charset="-128"/>
                  </a:endParaRPr>
                </a:p>
              </p:txBody>
            </p:sp>
            <p:sp>
              <p:nvSpPr>
                <p:cNvPr id="29" name="Ellipse 100"/>
                <p:cNvSpPr>
                  <a:spLocks noChangeArrowheads="1"/>
                </p:cNvSpPr>
                <p:nvPr/>
              </p:nvSpPr>
              <p:spPr bwMode="auto">
                <a:xfrm>
                  <a:off x="7162135" y="4810034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5" name="Text Box 72"/>
            <p:cNvSpPr txBox="1">
              <a:spLocks noChangeArrowheads="1"/>
            </p:cNvSpPr>
            <p:nvPr/>
          </p:nvSpPr>
          <p:spPr bwMode="gray">
            <a:xfrm flipH="1">
              <a:off x="6449070" y="2912308"/>
              <a:ext cx="1051656" cy="5227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Cognitive psychology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60443" y="3173621"/>
            <a:ext cx="1051656" cy="1046179"/>
            <a:chOff x="6435014" y="4038600"/>
            <a:chExt cx="1051656" cy="1045211"/>
          </a:xfrm>
        </p:grpSpPr>
        <p:grpSp>
          <p:nvGrpSpPr>
            <p:cNvPr id="31" name="Gruppe 72"/>
            <p:cNvGrpSpPr>
              <a:grpSpLocks/>
            </p:cNvGrpSpPr>
            <p:nvPr/>
          </p:nvGrpSpPr>
          <p:grpSpPr bwMode="auto">
            <a:xfrm>
              <a:off x="6463761" y="4038600"/>
              <a:ext cx="967685" cy="1045211"/>
              <a:chOff x="6736235" y="307975"/>
              <a:chExt cx="1336198" cy="1454438"/>
            </a:xfrm>
          </p:grpSpPr>
          <p:sp>
            <p:nvSpPr>
              <p:cNvPr id="33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pitchFamily="-111" charset="-128"/>
                </a:endParaRPr>
              </a:p>
            </p:txBody>
          </p:sp>
          <p:grpSp>
            <p:nvGrpSpPr>
              <p:cNvPr id="34" name="Gruppe 69"/>
              <p:cNvGrpSpPr>
                <a:grpSpLocks/>
              </p:cNvGrpSpPr>
              <p:nvPr/>
            </p:nvGrpSpPr>
            <p:grpSpPr bwMode="auto">
              <a:xfrm>
                <a:off x="6736235" y="307975"/>
                <a:ext cx="1336198" cy="1335088"/>
                <a:chOff x="6990735" y="4742888"/>
                <a:chExt cx="1335699" cy="1335810"/>
              </a:xfrm>
            </p:grpSpPr>
            <p:sp>
              <p:nvSpPr>
                <p:cNvPr id="35" name="Ellipse 99"/>
                <p:cNvSpPr/>
                <p:nvPr/>
              </p:nvSpPr>
              <p:spPr bwMode="auto">
                <a:xfrm>
                  <a:off x="6990735" y="4742888"/>
                  <a:ext cx="1335699" cy="1335810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-111" charset="-128"/>
                  </a:endParaRPr>
                </a:p>
              </p:txBody>
            </p:sp>
            <p:sp>
              <p:nvSpPr>
                <p:cNvPr id="36" name="Ellipse 100"/>
                <p:cNvSpPr>
                  <a:spLocks noChangeArrowheads="1"/>
                </p:cNvSpPr>
                <p:nvPr/>
              </p:nvSpPr>
              <p:spPr bwMode="auto">
                <a:xfrm>
                  <a:off x="7162135" y="4810034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32" name="Text Box 72"/>
            <p:cNvSpPr txBox="1">
              <a:spLocks noChangeArrowheads="1"/>
            </p:cNvSpPr>
            <p:nvPr/>
          </p:nvSpPr>
          <p:spPr bwMode="gray">
            <a:xfrm flipH="1">
              <a:off x="6435014" y="4256711"/>
              <a:ext cx="1051656" cy="307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</a:rPr>
                <a:t>Logic</a:t>
              </a:r>
            </a:p>
          </p:txBody>
        </p:sp>
      </p:grpSp>
      <p:sp>
        <p:nvSpPr>
          <p:cNvPr id="37" name="Rectangle 36"/>
          <p:cNvSpPr/>
          <p:nvPr/>
        </p:nvSpPr>
        <p:spPr bwMode="auto">
          <a:xfrm flipH="1">
            <a:off x="2654299" y="3347770"/>
            <a:ext cx="388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Calibri"/>
              </a:rPr>
              <a:t>Culturomics</a:t>
            </a:r>
          </a:p>
          <a:p>
            <a:r>
              <a:rPr lang="en-US" sz="1300" dirty="0">
                <a:solidFill>
                  <a:schemeClr val="bg1"/>
                </a:solidFill>
                <a:latin typeface="Calibri"/>
              </a:rPr>
              <a:t>Mechanical retrieval of spoken, written, or symbolic natural language, amalgamating Computer Science (CS) and artificial intelligence (AI) . </a:t>
            </a:r>
          </a:p>
        </p:txBody>
      </p:sp>
    </p:spTree>
    <p:extLst>
      <p:ext uri="{BB962C8B-B14F-4D97-AF65-F5344CB8AC3E}">
        <p14:creationId xmlns:p14="http://schemas.microsoft.com/office/powerpoint/2010/main" val="1602548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ltGray">
          <a:xfrm>
            <a:off x="2680285" y="1906434"/>
            <a:ext cx="5830398" cy="2361588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gray">
          <a:xfrm>
            <a:off x="3428770" y="1057378"/>
            <a:ext cx="981966" cy="3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700" b="1" dirty="0">
                <a:solidFill>
                  <a:schemeClr val="bg1"/>
                </a:solidFill>
                <a:latin typeface="Calibri"/>
              </a:rPr>
              <a:t>Level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3317" y="2284389"/>
            <a:ext cx="1830068" cy="543751"/>
            <a:chOff x="1835279" y="3054367"/>
            <a:chExt cx="1830068" cy="543248"/>
          </a:xfrm>
        </p:grpSpPr>
        <p:sp>
          <p:nvSpPr>
            <p:cNvPr id="5" name="Text Box 15"/>
            <p:cNvSpPr txBox="1">
              <a:spLocks noChangeArrowheads="1"/>
            </p:cNvSpPr>
            <p:nvPr/>
          </p:nvSpPr>
          <p:spPr bwMode="gray">
            <a:xfrm>
              <a:off x="1835279" y="3305227"/>
              <a:ext cx="1295400" cy="292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3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Science</a:t>
              </a:r>
            </a:p>
          </p:txBody>
        </p:sp>
        <p:cxnSp>
          <p:nvCxnSpPr>
            <p:cNvPr id="6" name="AutoShape 20"/>
            <p:cNvCxnSpPr>
              <a:cxnSpLocks noChangeShapeType="1"/>
              <a:endCxn id="5" idx="0"/>
            </p:cNvCxnSpPr>
            <p:nvPr/>
          </p:nvCxnSpPr>
          <p:spPr bwMode="gray">
            <a:xfrm rot="10800000" flipV="1">
              <a:off x="2482980" y="3054367"/>
              <a:ext cx="1182367" cy="250860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949555" y="1347798"/>
            <a:ext cx="530464" cy="1925697"/>
            <a:chOff x="6340771" y="2209800"/>
            <a:chExt cx="557247" cy="2021052"/>
          </a:xfrm>
        </p:grpSpPr>
        <p:sp>
          <p:nvSpPr>
            <p:cNvPr id="8" name="TG_Oval 11"/>
            <p:cNvSpPr/>
            <p:nvPr/>
          </p:nvSpPr>
          <p:spPr bwMode="gray">
            <a:xfrm>
              <a:off x="6342985" y="4021468"/>
              <a:ext cx="555033" cy="20938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635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G_Oval 11"/>
            <p:cNvSpPr/>
            <p:nvPr/>
          </p:nvSpPr>
          <p:spPr bwMode="gray">
            <a:xfrm>
              <a:off x="6340771" y="2209800"/>
              <a:ext cx="555033" cy="2093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3556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07085" y="1464187"/>
            <a:ext cx="435226" cy="1335709"/>
            <a:chOff x="7696201" y="1561416"/>
            <a:chExt cx="457200" cy="1401849"/>
          </a:xfrm>
        </p:grpSpPr>
        <p:sp>
          <p:nvSpPr>
            <p:cNvPr id="11" name="TG_Oval 11"/>
            <p:cNvSpPr/>
            <p:nvPr/>
          </p:nvSpPr>
          <p:spPr bwMode="gray">
            <a:xfrm>
              <a:off x="7698018" y="2791473"/>
              <a:ext cx="455383" cy="171792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635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G_Oval 11"/>
            <p:cNvSpPr/>
            <p:nvPr/>
          </p:nvSpPr>
          <p:spPr bwMode="gray">
            <a:xfrm>
              <a:off x="7696201" y="1561416"/>
              <a:ext cx="455383" cy="1717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2540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94452" y="1507098"/>
            <a:ext cx="348974" cy="857167"/>
            <a:chOff x="8398225" y="3076930"/>
            <a:chExt cx="366593" cy="899611"/>
          </a:xfrm>
        </p:grpSpPr>
        <p:sp>
          <p:nvSpPr>
            <p:cNvPr id="14" name="TG_Oval 11"/>
            <p:cNvSpPr/>
            <p:nvPr/>
          </p:nvSpPr>
          <p:spPr bwMode="gray">
            <a:xfrm>
              <a:off x="8400042" y="3838930"/>
              <a:ext cx="364776" cy="13761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635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G_Oval 11"/>
            <p:cNvSpPr/>
            <p:nvPr/>
          </p:nvSpPr>
          <p:spPr bwMode="gray">
            <a:xfrm>
              <a:off x="8398225" y="3076930"/>
              <a:ext cx="364776" cy="1376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1651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46593" y="1520704"/>
            <a:ext cx="252808" cy="480537"/>
            <a:chOff x="379183" y="1639880"/>
            <a:chExt cx="265572" cy="504331"/>
          </a:xfrm>
        </p:grpSpPr>
        <p:sp>
          <p:nvSpPr>
            <p:cNvPr id="17" name="TG_Oval 11"/>
            <p:cNvSpPr/>
            <p:nvPr/>
          </p:nvSpPr>
          <p:spPr bwMode="gray">
            <a:xfrm>
              <a:off x="381000" y="2044710"/>
              <a:ext cx="263755" cy="99501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635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G_Oval 11"/>
            <p:cNvSpPr/>
            <p:nvPr/>
          </p:nvSpPr>
          <p:spPr bwMode="gray">
            <a:xfrm>
              <a:off x="379183" y="1639880"/>
              <a:ext cx="263755" cy="99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7000"/>
                </a:prstClr>
              </a:outerShdw>
            </a:effectLst>
            <a:scene3d>
              <a:camera prst="perspectiveRelaxed" fov="0">
                <a:rot lat="19773601" lon="0" rev="0"/>
              </a:camera>
              <a:lightRig rig="threePt" dir="t">
                <a:rot lat="0" lon="0" rev="19200000"/>
              </a:lightRig>
            </a:scene3d>
            <a:sp3d extrusionH="1016000" prstMaterial="flat">
              <a:bevelT w="63500" h="25400" prst="coolSlant"/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70824" y="2654684"/>
            <a:ext cx="1830063" cy="543752"/>
            <a:chOff x="2802785" y="3424318"/>
            <a:chExt cx="1830063" cy="543249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2802785" y="3675179"/>
              <a:ext cx="1318494" cy="292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3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Machine</a:t>
              </a:r>
            </a:p>
          </p:txBody>
        </p:sp>
        <p:cxnSp>
          <p:nvCxnSpPr>
            <p:cNvPr id="21" name="AutoShape 20"/>
            <p:cNvCxnSpPr>
              <a:cxnSpLocks noChangeShapeType="1"/>
            </p:cNvCxnSpPr>
            <p:nvPr/>
          </p:nvCxnSpPr>
          <p:spPr bwMode="gray">
            <a:xfrm rot="10800000" flipV="1">
              <a:off x="3432200" y="3424318"/>
              <a:ext cx="1200648" cy="250860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3971880" y="3077308"/>
            <a:ext cx="1830075" cy="543753"/>
            <a:chOff x="3903841" y="3846551"/>
            <a:chExt cx="1830075" cy="543250"/>
          </a:xfrm>
        </p:grpSpPr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3903841" y="4097413"/>
              <a:ext cx="1360438" cy="292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3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Natural language</a:t>
              </a:r>
            </a:p>
          </p:txBody>
        </p:sp>
        <p:cxnSp>
          <p:nvCxnSpPr>
            <p:cNvPr id="24" name="AutoShape 20"/>
            <p:cNvCxnSpPr>
              <a:cxnSpLocks noChangeShapeType="1"/>
              <a:endCxn id="23" idx="0"/>
            </p:cNvCxnSpPr>
            <p:nvPr/>
          </p:nvCxnSpPr>
          <p:spPr bwMode="gray">
            <a:xfrm rot="10800000" flipV="1">
              <a:off x="4584061" y="3846551"/>
              <a:ext cx="1149855" cy="250862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115544" y="3538946"/>
            <a:ext cx="1830063" cy="543482"/>
            <a:chOff x="5047505" y="4307761"/>
            <a:chExt cx="1830063" cy="542979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gray">
            <a:xfrm>
              <a:off x="5047505" y="4558623"/>
              <a:ext cx="1359774" cy="2921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3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Calibri"/>
                </a:rPr>
                <a:t> CS and AI</a:t>
              </a:r>
            </a:p>
          </p:txBody>
        </p:sp>
        <p:cxnSp>
          <p:nvCxnSpPr>
            <p:cNvPr id="27" name="AutoShape 20"/>
            <p:cNvCxnSpPr>
              <a:cxnSpLocks noChangeShapeType="1"/>
              <a:endCxn id="26" idx="0"/>
            </p:cNvCxnSpPr>
            <p:nvPr/>
          </p:nvCxnSpPr>
          <p:spPr bwMode="gray">
            <a:xfrm rot="10800000" flipV="1">
              <a:off x="5727392" y="4307761"/>
              <a:ext cx="1150176" cy="250862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 Box 10"/>
          <p:cNvSpPr txBox="1">
            <a:spLocks noChangeArrowheads="1"/>
          </p:cNvSpPr>
          <p:nvPr/>
        </p:nvSpPr>
        <p:spPr bwMode="gray">
          <a:xfrm>
            <a:off x="4410736" y="1014806"/>
            <a:ext cx="988252" cy="3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700" b="1" dirty="0">
                <a:solidFill>
                  <a:schemeClr val="bg1"/>
                </a:solidFill>
                <a:latin typeface="Calibri"/>
              </a:rPr>
              <a:t>Level 2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5571338" y="952845"/>
            <a:ext cx="1041970" cy="3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700" b="1" dirty="0">
                <a:solidFill>
                  <a:schemeClr val="bg1"/>
                </a:solidFill>
                <a:latin typeface="Calibri"/>
              </a:rPr>
              <a:t>Level 3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6765503" y="880240"/>
            <a:ext cx="1062126" cy="3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700" b="1" dirty="0">
                <a:solidFill>
                  <a:schemeClr val="bg1"/>
                </a:solidFill>
                <a:latin typeface="Calibri"/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206616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DOP Template - 7280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07280</Template>
  <TotalTime>611</TotalTime>
  <Words>1719</Words>
  <Application>Microsoft Office PowerPoint</Application>
  <PresentationFormat>Prilagođeno</PresentationFormat>
  <Paragraphs>329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Bebas</vt:lpstr>
      <vt:lpstr>Calibri</vt:lpstr>
      <vt:lpstr>Capsuula</vt:lpstr>
      <vt:lpstr>PT Sans Narrow</vt:lpstr>
      <vt:lpstr>Sans Condensed</vt:lpstr>
      <vt:lpstr>Verdana</vt:lpstr>
      <vt:lpstr>DOP Template - 7280</vt:lpstr>
      <vt:lpstr>Culturomics &amp; DH </vt:lpstr>
      <vt:lpstr>Presentation Problematics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Further Reading Suggestions</vt:lpstr>
      <vt:lpstr>PowerPoint prezentacija</vt:lpstr>
      <vt:lpstr>THANK YOU</vt:lpstr>
    </vt:vector>
  </TitlesOfParts>
  <Company>esynergy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</dc:title>
  <dc:creator>Admin</dc:creator>
  <cp:lastModifiedBy>Marijana Tomic</cp:lastModifiedBy>
  <cp:revision>164</cp:revision>
  <dcterms:created xsi:type="dcterms:W3CDTF">2013-02-08T14:48:39Z</dcterms:created>
  <dcterms:modified xsi:type="dcterms:W3CDTF">2017-11-05T18:01:27Z</dcterms:modified>
</cp:coreProperties>
</file>